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1. 6. 2016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25672" y="2708476"/>
            <a:ext cx="3546728" cy="1702160"/>
          </a:xfrm>
        </p:spPr>
        <p:txBody>
          <a:bodyPr>
            <a:noAutofit/>
          </a:bodyPr>
          <a:lstStyle/>
          <a:p>
            <a:r>
              <a:rPr lang="sk-SK" sz="6000" b="1" dirty="0" smtClean="0">
                <a:solidFill>
                  <a:schemeClr val="accent1">
                    <a:lumMod val="50000"/>
                  </a:schemeClr>
                </a:solidFill>
              </a:rPr>
              <a:t>IZBOVÉ RASTLINY</a:t>
            </a:r>
            <a:endParaRPr lang="sk-SK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hobbyportal.sk/data/articles/916/show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3800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673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Význam</a:t>
            </a:r>
            <a:r>
              <a:rPr lang="sk-SK" dirty="0" smtClean="0"/>
              <a:t>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certovskezlavy.sk/_scriptfiles/uploaded/images/Hands-releasing-oxygen-bub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710186" cy="25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becedazahrady.dama.cz/getthumbnail.aspx?id_file=865161197&amp;q=100&amp;height=320&amp;width=640&amp;cx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92952"/>
            <a:ext cx="4597598" cy="22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0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024744" cy="8298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Základné </a:t>
            </a:r>
            <a:r>
              <a:rPr lang="sk-SK" b="1" dirty="0" smtClean="0"/>
              <a:t>rastové faktory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1043608" y="1984484"/>
            <a:ext cx="210666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S _ _ T _ O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150275" y="2727827"/>
            <a:ext cx="210987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T</a:t>
            </a:r>
            <a:r>
              <a:rPr lang="sk-SK" sz="3200" b="1" dirty="0" smtClean="0"/>
              <a:t> _ _ L _ T_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436096" y="1990652"/>
            <a:ext cx="192552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V _ D_C_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3302675" y="3717032"/>
            <a:ext cx="177805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Ž_V_ _ Y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3318451" y="4653136"/>
            <a:ext cx="17892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???????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169435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6" name="Picture 4" descr="https://media.novinky.cz/072/200723-top_foto1-5nbo8.jpg?13573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3796"/>
            <a:ext cx="3669803" cy="20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413562" y="293796"/>
            <a:ext cx="48603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1.</a:t>
            </a:r>
            <a:endParaRPr lang="sk-SK" sz="2800" b="1" dirty="0"/>
          </a:p>
        </p:txBody>
      </p:sp>
      <p:pic>
        <p:nvPicPr>
          <p:cNvPr id="3078" name="Picture 6" descr="https://upload.wikimedia.org/math/3/b/d/3bd9927d2b2a90571855c88d53f426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25" y="3131158"/>
            <a:ext cx="6303939" cy="3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log.sme.sk/blog/6114/122239/kuchy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0189"/>
            <a:ext cx="4419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 doľava 6"/>
          <p:cNvSpPr/>
          <p:nvPr/>
        </p:nvSpPr>
        <p:spPr>
          <a:xfrm>
            <a:off x="1115616" y="2996952"/>
            <a:ext cx="2880320" cy="12961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2 m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00909" y="404664"/>
            <a:ext cx="7024744" cy="6858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err="1" smtClean="0"/>
              <a:t>Tieňomilná</a:t>
            </a:r>
            <a:r>
              <a:rPr lang="sk-SK" b="1" dirty="0" smtClean="0"/>
              <a:t> / svetlomilná </a:t>
            </a:r>
            <a:r>
              <a:rPr lang="sk-SK" dirty="0" smtClean="0"/>
              <a:t>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www.kvetyazahrada.sk/sites/default/files/yucc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4381"/>
            <a:ext cx="2520280" cy="41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547664" y="1356495"/>
            <a:ext cx="135325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Juka</a:t>
            </a:r>
            <a:endParaRPr lang="sk-SK" sz="4000" dirty="0"/>
          </a:p>
        </p:txBody>
      </p:sp>
      <p:pic>
        <p:nvPicPr>
          <p:cNvPr id="4100" name="Picture 4" descr="http://www.kvetyazahrada.sk/sites/default/files/spa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98442"/>
            <a:ext cx="3077071" cy="38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4788024" y="1403160"/>
            <a:ext cx="3175869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Lopatkovec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7512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ttp://images.kamnajedlo.eu/upload/14277862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287770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80229" y="404664"/>
            <a:ext cx="56938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2.</a:t>
            </a:r>
            <a:endParaRPr lang="sk-SK" sz="3600" dirty="0"/>
          </a:p>
        </p:txBody>
      </p:sp>
      <p:pic>
        <p:nvPicPr>
          <p:cNvPr id="5124" name="Picture 4" descr="http://www.oskole.sk/userfiles/image/zaida/biologia/vodny%20rezim%20rastlin_html_2a3fd55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134100" cy="45910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827584" y="2636912"/>
            <a:ext cx="7386959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Kedy a akou vodou polievať izbové </a:t>
            </a:r>
          </a:p>
          <a:p>
            <a:r>
              <a:rPr lang="sk-SK" sz="3200" b="1" dirty="0" smtClean="0"/>
              <a:t>Kvety ???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9057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http://files.zdrave-potraviny0.webnode.sk/200000019-36da538cdb/Vitam%C3%AD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755576" y="1196752"/>
            <a:ext cx="48282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6174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8298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4. </a:t>
            </a:r>
            <a:r>
              <a:rPr lang="sk-SK" b="1" dirty="0" smtClean="0"/>
              <a:t>VZDUCH A TEPLOTA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http://media0.webgarden.cz/images/media0:5109c21012803.jpg/chlorophyt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4" y="1772815"/>
            <a:ext cx="5579963" cy="463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67544" y="1988840"/>
            <a:ext cx="586570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https://www.youtube.com/watch?v=lMIG5VMzlQE</a:t>
            </a:r>
          </a:p>
        </p:txBody>
      </p:sp>
    </p:spTree>
    <p:extLst>
      <p:ext uri="{BB962C8B-B14F-4D97-AF65-F5344CB8AC3E}">
        <p14:creationId xmlns:p14="http://schemas.microsoft.com/office/powerpoint/2010/main" val="6198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</TotalTime>
  <Words>59</Words>
  <Application>Microsoft Office PowerPoint</Application>
  <PresentationFormat>Prezentácia na obrazovke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Austin</vt:lpstr>
      <vt:lpstr>IZBOVÉ RASTLINY</vt:lpstr>
      <vt:lpstr>Význam: </vt:lpstr>
      <vt:lpstr>Základné rastové faktory</vt:lpstr>
      <vt:lpstr>Prezentácia programu PowerPoint</vt:lpstr>
      <vt:lpstr>Tieňomilná / svetlomilná ???</vt:lpstr>
      <vt:lpstr>Prezentácia programu PowerPoint</vt:lpstr>
      <vt:lpstr>Prezentácia programu PowerPoint</vt:lpstr>
      <vt:lpstr>4. VZDUCH A TEPLOTA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IZBOVÉ RASTLINY</dc:title>
  <dc:creator>Guest</dc:creator>
  <cp:lastModifiedBy>Guest</cp:lastModifiedBy>
  <cp:revision>24</cp:revision>
  <dcterms:created xsi:type="dcterms:W3CDTF">2016-06-01T06:00:49Z</dcterms:created>
  <dcterms:modified xsi:type="dcterms:W3CDTF">2016-06-01T06:27:37Z</dcterms:modified>
</cp:coreProperties>
</file>