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smtClean="0"/>
              <a:t>Kliknutím lze upravit styl předlohy.</a:t>
            </a:r>
            <a:endParaRPr lang="en-US" dirty="0"/>
          </a:p>
        </p:txBody>
      </p:sp>
      <p:sp>
        <p:nvSpPr>
          <p:cNvPr id="4" name="Date Placeholder 3"/>
          <p:cNvSpPr>
            <a:spLocks noGrp="1"/>
          </p:cNvSpPr>
          <p:nvPr>
            <p:ph type="dt" sz="half" idx="10"/>
          </p:nvPr>
        </p:nvSpPr>
        <p:spPr/>
        <p:txBody>
          <a:bodyPr/>
          <a:lstStyle/>
          <a:p>
            <a:fld id="{FB6F8556-D4B1-4F53-B828-A7D385E05BA3}" type="datetimeFigureOut">
              <a:rPr lang="sk-SK" smtClean="0"/>
              <a:t>2. 10. 2016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A098E0D-FD8A-4A0A-8350-FFE16FA4C9CE}" type="slidenum">
              <a:rPr lang="sk-SK" smtClean="0"/>
              <a:t>‹#›</a:t>
            </a:fld>
            <a:endParaRPr lang="sk-SK"/>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cs-CZ" smtClean="0"/>
              <a:t>Kliknutím lze upravit styl.</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4" name="Date Placeholder 3"/>
          <p:cNvSpPr>
            <a:spLocks noGrp="1"/>
          </p:cNvSpPr>
          <p:nvPr>
            <p:ph type="dt" sz="half" idx="10"/>
          </p:nvPr>
        </p:nvSpPr>
        <p:spPr/>
        <p:txBody>
          <a:bodyPr/>
          <a:lstStyle/>
          <a:p>
            <a:fld id="{FB6F8556-D4B1-4F53-B828-A7D385E05BA3}" type="datetimeFigureOut">
              <a:rPr lang="sk-SK" smtClean="0"/>
              <a:t>2. 10. 2016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cs-CZ" smtClean="0"/>
              <a:t>Kliknutím lze upravit styl.</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10"/>
          </p:nvPr>
        </p:nvSpPr>
        <p:spPr/>
        <p:txBody>
          <a:bodyPr/>
          <a:lstStyle/>
          <a:p>
            <a:fld id="{FB6F8556-D4B1-4F53-B828-A7D385E05BA3}" type="datetimeFigureOut">
              <a:rPr lang="sk-SK" smtClean="0"/>
              <a:t>2. 10. 2016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6F8556-D4B1-4F53-B828-A7D385E05BA3}" type="datetimeFigureOut">
              <a:rPr lang="sk-SK" smtClean="0"/>
              <a:t>2. 10. 2016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A098E0D-FD8A-4A0A-8350-FFE16FA4C9CE}" type="slidenum">
              <a:rPr lang="sk-SK" smtClean="0"/>
              <a:t>‹#›</a:t>
            </a:fld>
            <a:endParaRPr lang="sk-SK"/>
          </a:p>
        </p:txBody>
      </p:sp>
      <p:sp>
        <p:nvSpPr>
          <p:cNvPr id="8" name="Title 7"/>
          <p:cNvSpPr>
            <a:spLocks noGrp="1"/>
          </p:cNvSpPr>
          <p:nvPr>
            <p:ph type="title"/>
          </p:nvPr>
        </p:nvSpPr>
        <p:spPr/>
        <p:txBody>
          <a:bodyPr/>
          <a:lstStyle/>
          <a:p>
            <a:r>
              <a:rPr lang="cs-CZ" smtClean="0"/>
              <a:t>Kliknutím lze upravit styl.</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cs-CZ" smtClean="0"/>
              <a:t>Kliknutím lze upravit styl.</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smtClean="0"/>
              <a:t>Kliknutím lze upravit styly předlohy textu.</a:t>
            </a:r>
          </a:p>
        </p:txBody>
      </p:sp>
      <p:sp>
        <p:nvSpPr>
          <p:cNvPr id="4" name="Date Placeholder 3"/>
          <p:cNvSpPr>
            <a:spLocks noGrp="1"/>
          </p:cNvSpPr>
          <p:nvPr>
            <p:ph type="dt" sz="half" idx="10"/>
          </p:nvPr>
        </p:nvSpPr>
        <p:spPr/>
        <p:txBody>
          <a:bodyPr/>
          <a:lstStyle/>
          <a:p>
            <a:fld id="{FB6F8556-D4B1-4F53-B828-A7D385E05BA3}" type="datetimeFigureOut">
              <a:rPr lang="sk-SK" smtClean="0"/>
              <a:t>2. 10. 2016</a:t>
            </a:fld>
            <a:endParaRPr lang="sk-SK"/>
          </a:p>
        </p:txBody>
      </p:sp>
      <p:sp>
        <p:nvSpPr>
          <p:cNvPr id="5" name="Footer Placeholder 4"/>
          <p:cNvSpPr>
            <a:spLocks noGrp="1"/>
          </p:cNvSpPr>
          <p:nvPr>
            <p:ph type="ftr" sz="quarter" idx="11"/>
          </p:nvPr>
        </p:nvSpPr>
        <p:spPr/>
        <p:txBody>
          <a:bodyPr/>
          <a:lstStyle/>
          <a:p>
            <a:endParaRPr lang="sk-SK"/>
          </a:p>
        </p:txBody>
      </p:sp>
      <p:sp>
        <p:nvSpPr>
          <p:cNvPr id="6" name="Slide Number Placeholder 5"/>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F8556-D4B1-4F53-B828-A7D385E05BA3}" type="datetimeFigureOut">
              <a:rPr lang="sk-SK" smtClean="0"/>
              <a:t>2. 10. 2016</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9A098E0D-FD8A-4A0A-8350-FFE16FA4C9CE}" type="slidenum">
              <a:rPr lang="sk-SK" smtClean="0"/>
              <a:t>‹#›</a:t>
            </a:fld>
            <a:endParaRPr lang="sk-SK"/>
          </a:p>
        </p:txBody>
      </p:sp>
      <p:sp>
        <p:nvSpPr>
          <p:cNvPr id="8" name="Title 7"/>
          <p:cNvSpPr>
            <a:spLocks noGrp="1"/>
          </p:cNvSpPr>
          <p:nvPr>
            <p:ph type="title"/>
          </p:nvPr>
        </p:nvSpPr>
        <p:spPr/>
        <p:txBody>
          <a:bodyPr/>
          <a:lstStyle/>
          <a:p>
            <a:r>
              <a:rPr lang="cs-CZ" smtClean="0"/>
              <a:t>Kliknutím lze upravit styl.</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smtClean="0"/>
              <a:t>Kliknutím lze upravit styly předlohy textu.</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cs-CZ" smtClean="0"/>
              <a:t>Kliknutím lze upravit styly předlohy textu.</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7" name="Date Placeholder 6"/>
          <p:cNvSpPr>
            <a:spLocks noGrp="1"/>
          </p:cNvSpPr>
          <p:nvPr>
            <p:ph type="dt" sz="half" idx="10"/>
          </p:nvPr>
        </p:nvSpPr>
        <p:spPr/>
        <p:txBody>
          <a:bodyPr/>
          <a:lstStyle/>
          <a:p>
            <a:fld id="{FB6F8556-D4B1-4F53-B828-A7D385E05BA3}" type="datetimeFigureOut">
              <a:rPr lang="sk-SK" smtClean="0"/>
              <a:t>2. 10. 2016</a:t>
            </a:fld>
            <a:endParaRPr lang="sk-SK"/>
          </a:p>
        </p:txBody>
      </p:sp>
      <p:sp>
        <p:nvSpPr>
          <p:cNvPr id="8" name="Footer Placeholder 7"/>
          <p:cNvSpPr>
            <a:spLocks noGrp="1"/>
          </p:cNvSpPr>
          <p:nvPr>
            <p:ph type="ftr" sz="quarter" idx="11"/>
          </p:nvPr>
        </p:nvSpPr>
        <p:spPr/>
        <p:txBody>
          <a:bodyPr/>
          <a:lstStyle/>
          <a:p>
            <a:endParaRPr lang="sk-SK"/>
          </a:p>
        </p:txBody>
      </p:sp>
      <p:sp>
        <p:nvSpPr>
          <p:cNvPr id="9" name="Slide Number Placeholder 8"/>
          <p:cNvSpPr>
            <a:spLocks noGrp="1"/>
          </p:cNvSpPr>
          <p:nvPr>
            <p:ph type="sldNum" sz="quarter" idx="12"/>
          </p:nvPr>
        </p:nvSpPr>
        <p:spPr/>
        <p:txBody>
          <a:bodyPr/>
          <a:lstStyle/>
          <a:p>
            <a:fld id="{9A098E0D-FD8A-4A0A-8350-FFE16FA4C9CE}" type="slidenum">
              <a:rPr lang="sk-SK" smtClean="0"/>
              <a:t>‹#›</a:t>
            </a:fld>
            <a:endParaRPr lang="sk-SK"/>
          </a:p>
        </p:txBody>
      </p:sp>
      <p:sp>
        <p:nvSpPr>
          <p:cNvPr id="10" name="Title 9"/>
          <p:cNvSpPr>
            <a:spLocks noGrp="1"/>
          </p:cNvSpPr>
          <p:nvPr>
            <p:ph type="title"/>
          </p:nvPr>
        </p:nvSpPr>
        <p:spPr/>
        <p:txBody>
          <a:bodyPr/>
          <a:lstStyle/>
          <a:p>
            <a:r>
              <a:rPr lang="cs-CZ" smtClean="0"/>
              <a:t>Kliknutím lze upravit styl.</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smtClean="0"/>
              <a:t>Kliknutím lze upravit styl.</a:t>
            </a:r>
            <a:endParaRPr lang="en-US" dirty="0"/>
          </a:p>
        </p:txBody>
      </p:sp>
      <p:sp>
        <p:nvSpPr>
          <p:cNvPr id="3" name="Date Placeholder 2"/>
          <p:cNvSpPr>
            <a:spLocks noGrp="1"/>
          </p:cNvSpPr>
          <p:nvPr>
            <p:ph type="dt" sz="half" idx="10"/>
          </p:nvPr>
        </p:nvSpPr>
        <p:spPr/>
        <p:txBody>
          <a:bodyPr/>
          <a:lstStyle/>
          <a:p>
            <a:fld id="{FB6F8556-D4B1-4F53-B828-A7D385E05BA3}" type="datetimeFigureOut">
              <a:rPr lang="sk-SK" smtClean="0"/>
              <a:t>2. 10. 2016</a:t>
            </a:fld>
            <a:endParaRPr lang="sk-SK"/>
          </a:p>
        </p:txBody>
      </p:sp>
      <p:sp>
        <p:nvSpPr>
          <p:cNvPr id="4" name="Footer Placeholder 3"/>
          <p:cNvSpPr>
            <a:spLocks noGrp="1"/>
          </p:cNvSpPr>
          <p:nvPr>
            <p:ph type="ftr" sz="quarter" idx="11"/>
          </p:nvPr>
        </p:nvSpPr>
        <p:spPr/>
        <p:txBody>
          <a:bodyPr/>
          <a:lstStyle/>
          <a:p>
            <a:endParaRPr lang="sk-SK"/>
          </a:p>
        </p:txBody>
      </p:sp>
      <p:sp>
        <p:nvSpPr>
          <p:cNvPr id="5" name="Slide Number Placeholder 4"/>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F8556-D4B1-4F53-B828-A7D385E05BA3}" type="datetimeFigureOut">
              <a:rPr lang="sk-SK" smtClean="0"/>
              <a:t>2. 10. 2016</a:t>
            </a:fld>
            <a:endParaRPr lang="sk-SK"/>
          </a:p>
        </p:txBody>
      </p:sp>
      <p:sp>
        <p:nvSpPr>
          <p:cNvPr id="3" name="Footer Placeholder 2"/>
          <p:cNvSpPr>
            <a:spLocks noGrp="1"/>
          </p:cNvSpPr>
          <p:nvPr>
            <p:ph type="ftr" sz="quarter" idx="11"/>
          </p:nvPr>
        </p:nvSpPr>
        <p:spPr/>
        <p:txBody>
          <a:bodyPr/>
          <a:lstStyle/>
          <a:p>
            <a:endParaRPr lang="sk-SK"/>
          </a:p>
        </p:txBody>
      </p:sp>
      <p:sp>
        <p:nvSpPr>
          <p:cNvPr id="4" name="Slide Number Placeholder 3"/>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cs-CZ" smtClean="0"/>
              <a:t>Kliknutím lze upravit styl.</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FB6F8556-D4B1-4F53-B828-A7D385E05BA3}" type="datetimeFigureOut">
              <a:rPr lang="sk-SK" smtClean="0"/>
              <a:t>2. 10. 2016</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9A098E0D-FD8A-4A0A-8350-FFE16FA4C9CE}" type="slidenum">
              <a:rPr lang="sk-SK" smtClean="0"/>
              <a:t>‹#›</a:t>
            </a:fld>
            <a:endParaRPr lang="sk-SK"/>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ázek s titulkem">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smtClean="0"/>
              <a:t>Kliknutím na ikonu přidáte obrázek.</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smtClean="0"/>
              <a:t>Kliknutím lze upravit styly předlohy textu.</a:t>
            </a:r>
          </a:p>
        </p:txBody>
      </p:sp>
      <p:sp>
        <p:nvSpPr>
          <p:cNvPr id="5" name="Date Placeholder 4"/>
          <p:cNvSpPr>
            <a:spLocks noGrp="1"/>
          </p:cNvSpPr>
          <p:nvPr>
            <p:ph type="dt" sz="half" idx="10"/>
          </p:nvPr>
        </p:nvSpPr>
        <p:spPr/>
        <p:txBody>
          <a:bodyPr/>
          <a:lstStyle/>
          <a:p>
            <a:fld id="{FB6F8556-D4B1-4F53-B828-A7D385E05BA3}" type="datetimeFigureOut">
              <a:rPr lang="sk-SK" smtClean="0"/>
              <a:t>2. 10. 2016</a:t>
            </a:fld>
            <a:endParaRPr lang="sk-SK"/>
          </a:p>
        </p:txBody>
      </p:sp>
      <p:sp>
        <p:nvSpPr>
          <p:cNvPr id="6" name="Footer Placeholder 5"/>
          <p:cNvSpPr>
            <a:spLocks noGrp="1"/>
          </p:cNvSpPr>
          <p:nvPr>
            <p:ph type="ftr" sz="quarter" idx="11"/>
          </p:nvPr>
        </p:nvSpPr>
        <p:spPr/>
        <p:txBody>
          <a:bodyPr/>
          <a:lstStyle/>
          <a:p>
            <a:endParaRPr lang="sk-SK"/>
          </a:p>
        </p:txBody>
      </p:sp>
      <p:sp>
        <p:nvSpPr>
          <p:cNvPr id="7" name="Slide Number Placeholder 6"/>
          <p:cNvSpPr>
            <a:spLocks noGrp="1"/>
          </p:cNvSpPr>
          <p:nvPr>
            <p:ph type="sldNum" sz="quarter" idx="12"/>
          </p:nvPr>
        </p:nvSpPr>
        <p:spPr/>
        <p:txBody>
          <a:bodyPr/>
          <a:lstStyle/>
          <a:p>
            <a:fld id="{9A098E0D-FD8A-4A0A-8350-FFE16FA4C9CE}" type="slidenum">
              <a:rPr lang="sk-SK" smtClean="0"/>
              <a:t>‹#›</a:t>
            </a:fld>
            <a:endParaRPr lang="sk-SK"/>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cs-CZ" smtClean="0"/>
              <a:t>Kliknutím lze upravit styl.</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cs-CZ" smtClean="0"/>
              <a:t>Kliknutím lze upravit styl.</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cs-CZ" smtClean="0"/>
              <a:t>Kliknutím lze upravit styly předlohy textu.</a:t>
            </a:r>
          </a:p>
          <a:p>
            <a:pPr lvl="1"/>
            <a:r>
              <a:rPr lang="cs-CZ" smtClean="0"/>
              <a:t>Druhá úroveň</a:t>
            </a:r>
          </a:p>
          <a:p>
            <a:pPr lvl="2"/>
            <a:r>
              <a:rPr lang="cs-CZ" smtClean="0"/>
              <a:t>Třetí úroveň</a:t>
            </a:r>
          </a:p>
          <a:p>
            <a:pPr lvl="3"/>
            <a:r>
              <a:rPr lang="cs-CZ" smtClean="0"/>
              <a:t>Čtvrtá úroveň</a:t>
            </a:r>
          </a:p>
          <a:p>
            <a:pPr lvl="4"/>
            <a:r>
              <a:rPr lang="cs-CZ" smtClean="0"/>
              <a:t>Pátá úroveň</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FB6F8556-D4B1-4F53-B828-A7D385E05BA3}" type="datetimeFigureOut">
              <a:rPr lang="sk-SK" smtClean="0"/>
              <a:t>2. 10. 2016</a:t>
            </a:fld>
            <a:endParaRPr lang="sk-SK"/>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sk-SK"/>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9A098E0D-FD8A-4A0A-8350-FFE16FA4C9CE}" type="slidenum">
              <a:rPr lang="sk-SK" smtClean="0"/>
              <a:t>‹#›</a:t>
            </a:fld>
            <a:endParaRPr lang="sk-SK"/>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dnadpis 2"/>
          <p:cNvSpPr>
            <a:spLocks noGrp="1"/>
          </p:cNvSpPr>
          <p:nvPr>
            <p:ph type="subTitle" idx="1"/>
          </p:nvPr>
        </p:nvSpPr>
        <p:spPr/>
        <p:txBody>
          <a:bodyPr>
            <a:normAutofit fontScale="70000" lnSpcReduction="20000"/>
          </a:bodyPr>
          <a:lstStyle/>
          <a:p>
            <a:r>
              <a:rPr lang="sk-SK" dirty="0" smtClean="0"/>
              <a:t>Ja mám svoje zvieratká strašne rada. </a:t>
            </a:r>
          </a:p>
          <a:p>
            <a:r>
              <a:rPr lang="sk-SK" dirty="0" smtClean="0"/>
              <a:t>Všetky moje tajomstvá vedia iba oni. </a:t>
            </a:r>
          </a:p>
          <a:p>
            <a:r>
              <a:rPr lang="sk-SK" dirty="0" smtClean="0"/>
              <a:t>Mám s nimi a pikošky a tie vám poviem </a:t>
            </a:r>
            <a:r>
              <a:rPr lang="sk-SK" dirty="0" smtClean="0">
                <a:sym typeface="Wingdings" pitchFamily="2" charset="2"/>
              </a:rPr>
              <a:t></a:t>
            </a:r>
          </a:p>
          <a:p>
            <a:endParaRPr lang="sk-SK" dirty="0"/>
          </a:p>
        </p:txBody>
      </p:sp>
      <p:sp>
        <p:nvSpPr>
          <p:cNvPr id="2" name="Nadpis 1"/>
          <p:cNvSpPr>
            <a:spLocks noGrp="1"/>
          </p:cNvSpPr>
          <p:nvPr>
            <p:ph type="ctrTitle"/>
          </p:nvPr>
        </p:nvSpPr>
        <p:spPr/>
        <p:txBody>
          <a:bodyPr/>
          <a:lstStyle/>
          <a:p>
            <a:r>
              <a:rPr lang="sk-SK" dirty="0" smtClean="0"/>
              <a:t>Ja a moje zvieratká</a:t>
            </a:r>
            <a:endParaRPr lang="sk-SK" dirty="0"/>
          </a:p>
        </p:txBody>
      </p:sp>
    </p:spTree>
    <p:extLst>
      <p:ext uri="{BB962C8B-B14F-4D97-AF65-F5344CB8AC3E}">
        <p14:creationId xmlns:p14="http://schemas.microsoft.com/office/powerpoint/2010/main" val="163350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Môj psík Roky </a:t>
            </a:r>
            <a:r>
              <a:rPr lang="sk-SK" dirty="0" smtClean="0">
                <a:sym typeface="Wingdings" pitchFamily="2" charset="2"/>
              </a:rPr>
              <a:t></a:t>
            </a:r>
            <a:endParaRPr lang="sk-SK" dirty="0"/>
          </a:p>
        </p:txBody>
      </p:sp>
      <p:sp>
        <p:nvSpPr>
          <p:cNvPr id="3" name="Zástupný symbol pro obsah 2"/>
          <p:cNvSpPr>
            <a:spLocks noGrp="1"/>
          </p:cNvSpPr>
          <p:nvPr>
            <p:ph sz="quarter" idx="13"/>
          </p:nvPr>
        </p:nvSpPr>
        <p:spPr>
          <a:xfrm>
            <a:off x="457200" y="1600200"/>
            <a:ext cx="4402832" cy="4565104"/>
          </a:xfrm>
        </p:spPr>
        <p:txBody>
          <a:bodyPr>
            <a:normAutofit/>
          </a:bodyPr>
          <a:lstStyle/>
          <a:p>
            <a:r>
              <a:rPr lang="sk-SK" dirty="0" smtClean="0"/>
              <a:t>Môj psík Roky je veľmi dobrý.</a:t>
            </a:r>
          </a:p>
          <a:p>
            <a:r>
              <a:rPr lang="sk-SK" dirty="0" smtClean="0"/>
              <a:t>Raz som prišla domov od kamarátky a ako som vošla do dvora začalo ma niečo olizovať pri nohe. My sme psíka nemali tak som nevedela čo pozrela som sa dole bol to psík. Je to Slovenský kopou Na krku mal modrú mašličku s nápisom. Volám sa Roky a budem ťa strážiť- všetko najlepšie Ti praje mamka s tatkom a súrodencami </a:t>
            </a:r>
            <a:r>
              <a:rPr lang="sk-SK" dirty="0" smtClean="0">
                <a:sym typeface="Wingdings" pitchFamily="2" charset="2"/>
              </a:rPr>
              <a:t></a:t>
            </a:r>
            <a:r>
              <a:rPr lang="sk-SK" dirty="0" smtClean="0"/>
              <a:t> </a:t>
            </a:r>
            <a:endParaRPr lang="sk-SK" dirty="0"/>
          </a:p>
        </p:txBody>
      </p:sp>
      <p:pic>
        <p:nvPicPr>
          <p:cNvPr id="4" name="Obráze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574304"/>
            <a:ext cx="4139952" cy="4968552"/>
          </a:xfrm>
          <a:prstGeom prst="rect">
            <a:avLst/>
          </a:prstGeom>
        </p:spPr>
      </p:pic>
    </p:spTree>
    <p:extLst>
      <p:ext uri="{BB962C8B-B14F-4D97-AF65-F5344CB8AC3E}">
        <p14:creationId xmlns:p14="http://schemas.microsoft.com/office/powerpoint/2010/main" val="8789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Moja korela </a:t>
            </a:r>
            <a:r>
              <a:rPr lang="sk-SK" dirty="0" err="1" smtClean="0"/>
              <a:t>Chikky</a:t>
            </a:r>
            <a:r>
              <a:rPr lang="sk-SK" dirty="0" smtClean="0"/>
              <a:t> </a:t>
            </a:r>
            <a:endParaRPr lang="sk-SK" dirty="0"/>
          </a:p>
        </p:txBody>
      </p:sp>
      <p:sp>
        <p:nvSpPr>
          <p:cNvPr id="3" name="Zástupný symbol pro obsah 2"/>
          <p:cNvSpPr>
            <a:spLocks noGrp="1"/>
          </p:cNvSpPr>
          <p:nvPr>
            <p:ph sz="quarter" idx="13"/>
          </p:nvPr>
        </p:nvSpPr>
        <p:spPr>
          <a:xfrm>
            <a:off x="457200" y="1600200"/>
            <a:ext cx="4402832" cy="4525963"/>
          </a:xfrm>
        </p:spPr>
        <p:txBody>
          <a:bodyPr>
            <a:normAutofit/>
          </a:bodyPr>
          <a:lstStyle/>
          <a:p>
            <a:r>
              <a:rPr lang="sk-SK" dirty="0" smtClean="0"/>
              <a:t>Moja mamka s ockom prišli domov. </a:t>
            </a:r>
          </a:p>
          <a:p>
            <a:r>
              <a:rPr lang="sk-SK" dirty="0" smtClean="0"/>
              <a:t>Povedali my že mi kúpili nové tenisky.</a:t>
            </a:r>
          </a:p>
          <a:p>
            <a:r>
              <a:rPr lang="sk-SK" dirty="0" smtClean="0"/>
              <a:t>A ja na to jój ja ich mám veľa potom povedali vyskúšaj si ich ja na to že dobre.</a:t>
            </a:r>
          </a:p>
          <a:p>
            <a:r>
              <a:rPr lang="sk-SK" dirty="0" smtClean="0"/>
              <a:t>A som to otvorila a bola tam malá korela.</a:t>
            </a:r>
          </a:p>
          <a:p>
            <a:r>
              <a:rPr lang="sk-SK" dirty="0" smtClean="0"/>
              <a:t>Hneď som je dala meno </a:t>
            </a:r>
            <a:r>
              <a:rPr lang="sk-SK" dirty="0" err="1" smtClean="0"/>
              <a:t>Chikky</a:t>
            </a:r>
            <a:r>
              <a:rPr lang="sk-SK" dirty="0" smtClean="0"/>
              <a:t>. </a:t>
            </a:r>
            <a:r>
              <a:rPr lang="sk-SK" dirty="0" smtClean="0">
                <a:sym typeface="Wingdings" pitchFamily="2" charset="2"/>
              </a:rPr>
              <a:t></a:t>
            </a:r>
            <a:endParaRPr lang="sk-SK" dirty="0"/>
          </a:p>
        </p:txBody>
      </p:sp>
      <p:pic>
        <p:nvPicPr>
          <p:cNvPr id="4" name="Obráze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3356992"/>
            <a:ext cx="4381500" cy="3286125"/>
          </a:xfrm>
          <a:prstGeom prst="rect">
            <a:avLst/>
          </a:prstGeom>
        </p:spPr>
      </p:pic>
    </p:spTree>
    <p:extLst>
      <p:ext uri="{BB962C8B-B14F-4D97-AF65-F5344CB8AC3E}">
        <p14:creationId xmlns:p14="http://schemas.microsoft.com/office/powerpoint/2010/main" val="179915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Moja mačička </a:t>
            </a:r>
            <a:r>
              <a:rPr lang="sk-SK" dirty="0" err="1" smtClean="0"/>
              <a:t>Jacky</a:t>
            </a:r>
            <a:endParaRPr lang="sk-SK" dirty="0"/>
          </a:p>
        </p:txBody>
      </p:sp>
      <p:sp>
        <p:nvSpPr>
          <p:cNvPr id="3" name="Zástupný symbol pro obsah 2"/>
          <p:cNvSpPr>
            <a:spLocks noGrp="1"/>
          </p:cNvSpPr>
          <p:nvPr>
            <p:ph sz="quarter" idx="13"/>
          </p:nvPr>
        </p:nvSpPr>
        <p:spPr>
          <a:xfrm>
            <a:off x="457200" y="1600200"/>
            <a:ext cx="4690864" cy="4525963"/>
          </a:xfrm>
        </p:spPr>
        <p:txBody>
          <a:bodyPr/>
          <a:lstStyle/>
          <a:p>
            <a:r>
              <a:rPr lang="sk-SK" dirty="0" smtClean="0"/>
              <a:t>Moja mačička </a:t>
            </a:r>
            <a:r>
              <a:rPr lang="sk-SK" dirty="0" err="1" smtClean="0"/>
              <a:t>Jacky</a:t>
            </a:r>
            <a:r>
              <a:rPr lang="sk-SK" dirty="0" smtClean="0"/>
              <a:t> prišla dovezená </a:t>
            </a:r>
            <a:r>
              <a:rPr lang="sk-SK" dirty="0" err="1" smtClean="0"/>
              <a:t>kámoškou</a:t>
            </a:r>
            <a:r>
              <a:rPr lang="sk-SK" dirty="0" smtClean="0"/>
              <a:t> na moje narodeniny. Prišla na oslavu zablahoželať mi dala mi darček a v ňom bol </a:t>
            </a:r>
            <a:r>
              <a:rPr lang="sk-SK" dirty="0" err="1" smtClean="0"/>
              <a:t>Jacky</a:t>
            </a:r>
            <a:r>
              <a:rPr lang="sk-SK" dirty="0" smtClean="0"/>
              <a:t>. Je ryšavo-biely je strašne zlatý. </a:t>
            </a:r>
            <a:r>
              <a:rPr lang="sk-SK" dirty="0" smtClean="0">
                <a:sym typeface="Wingdings" pitchFamily="2" charset="2"/>
              </a:rPr>
              <a:t></a:t>
            </a:r>
            <a:endParaRPr lang="sk-SK" dirty="0"/>
          </a:p>
        </p:txBody>
      </p:sp>
      <p:pic>
        <p:nvPicPr>
          <p:cNvPr id="4" name="Obráze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276872"/>
            <a:ext cx="4191229" cy="3789040"/>
          </a:xfrm>
          <a:prstGeom prst="rect">
            <a:avLst/>
          </a:prstGeom>
        </p:spPr>
      </p:pic>
    </p:spTree>
    <p:extLst>
      <p:ext uri="{BB962C8B-B14F-4D97-AF65-F5344CB8AC3E}">
        <p14:creationId xmlns:p14="http://schemas.microsoft.com/office/powerpoint/2010/main" val="273180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dirty="0" smtClean="0"/>
              <a:t>Moje andulky </a:t>
            </a:r>
            <a:r>
              <a:rPr lang="sk-SK" dirty="0" err="1" smtClean="0"/>
              <a:t>Mickay</a:t>
            </a:r>
            <a:r>
              <a:rPr lang="sk-SK" dirty="0" smtClean="0"/>
              <a:t> a </a:t>
            </a:r>
            <a:r>
              <a:rPr lang="sk-SK" dirty="0" err="1" smtClean="0"/>
              <a:t>Minnie</a:t>
            </a:r>
            <a:r>
              <a:rPr lang="sk-SK" dirty="0" smtClean="0"/>
              <a:t> </a:t>
            </a:r>
            <a:endParaRPr lang="sk-SK" dirty="0"/>
          </a:p>
        </p:txBody>
      </p:sp>
      <p:sp>
        <p:nvSpPr>
          <p:cNvPr id="3" name="Zástupný symbol pro obsah 2"/>
          <p:cNvSpPr>
            <a:spLocks noGrp="1"/>
          </p:cNvSpPr>
          <p:nvPr>
            <p:ph sz="quarter" idx="13"/>
          </p:nvPr>
        </p:nvSpPr>
        <p:spPr>
          <a:xfrm>
            <a:off x="457200" y="1600200"/>
            <a:ext cx="3898776" cy="4525963"/>
          </a:xfrm>
        </p:spPr>
        <p:txBody>
          <a:bodyPr>
            <a:normAutofit/>
          </a:bodyPr>
          <a:lstStyle/>
          <a:p>
            <a:r>
              <a:rPr lang="sk-SK" dirty="0" smtClean="0"/>
              <a:t>Tých dvoch nezbedníkov som si kúpila na výlete. Bola som u doktorky s mamkou a tatkom šli sme do zvieracieho obchodu kúpiť bratovým rybkám žrať. Chcela som andulku tam mi ju mamka kúpila a tá druhá tam bola sama tak som si zobrala a ju. </a:t>
            </a:r>
            <a:r>
              <a:rPr lang="sk-SK" dirty="0" smtClean="0">
                <a:sym typeface="Wingdings" pitchFamily="2" charset="2"/>
              </a:rPr>
              <a:t></a:t>
            </a:r>
            <a:endParaRPr lang="sk-SK" dirty="0"/>
          </a:p>
        </p:txBody>
      </p:sp>
      <p:pic>
        <p:nvPicPr>
          <p:cNvPr id="4" name="Obráze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0032" y="1700808"/>
            <a:ext cx="3600400" cy="3168352"/>
          </a:xfrm>
          <a:prstGeom prst="rect">
            <a:avLst/>
          </a:prstGeom>
        </p:spPr>
      </p:pic>
    </p:spTree>
    <p:extLst>
      <p:ext uri="{BB962C8B-B14F-4D97-AF65-F5344CB8AC3E}">
        <p14:creationId xmlns:p14="http://schemas.microsoft.com/office/powerpoint/2010/main" val="3524026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endParaRPr lang="sk-SK" dirty="0"/>
          </a:p>
        </p:txBody>
      </p:sp>
      <p:sp>
        <p:nvSpPr>
          <p:cNvPr id="3" name="Zástupný symbol pro obsah 2"/>
          <p:cNvSpPr>
            <a:spLocks noGrp="1"/>
          </p:cNvSpPr>
          <p:nvPr>
            <p:ph sz="quarter" idx="13"/>
          </p:nvPr>
        </p:nvSpPr>
        <p:spPr>
          <a:xfrm>
            <a:off x="395536" y="620688"/>
            <a:ext cx="2098576" cy="3384376"/>
          </a:xfrm>
        </p:spPr>
        <p:txBody>
          <a:bodyPr/>
          <a:lstStyle/>
          <a:p>
            <a:r>
              <a:rPr lang="sk-SK" dirty="0" smtClean="0"/>
              <a:t>Všetky moje zvieratká mám veľmi rada </a:t>
            </a:r>
            <a:r>
              <a:rPr lang="sk-SK" dirty="0" smtClean="0">
                <a:sym typeface="Wingdings" pitchFamily="2" charset="2"/>
              </a:rPr>
              <a:t></a:t>
            </a:r>
            <a:endParaRPr lang="sk-SK" dirty="0"/>
          </a:p>
        </p:txBody>
      </p:sp>
      <p:pic>
        <p:nvPicPr>
          <p:cNvPr id="4" name="Obrázek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88640"/>
            <a:ext cx="2670804" cy="2003103"/>
          </a:xfrm>
          <a:prstGeom prst="rect">
            <a:avLst/>
          </a:prstGeom>
        </p:spPr>
      </p:pic>
      <p:pic>
        <p:nvPicPr>
          <p:cNvPr id="5" name="Obrázek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620688"/>
            <a:ext cx="2619375" cy="1752600"/>
          </a:xfrm>
          <a:prstGeom prst="rect">
            <a:avLst/>
          </a:prstGeom>
        </p:spPr>
      </p:pic>
      <p:pic>
        <p:nvPicPr>
          <p:cNvPr id="6" name="Obráze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005064"/>
            <a:ext cx="2996459" cy="2708920"/>
          </a:xfrm>
          <a:prstGeom prst="rect">
            <a:avLst/>
          </a:prstGeom>
        </p:spPr>
      </p:pic>
      <p:pic>
        <p:nvPicPr>
          <p:cNvPr id="7" name="Obrázek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459409"/>
            <a:ext cx="3291830" cy="4389107"/>
          </a:xfrm>
          <a:prstGeom prst="rect">
            <a:avLst/>
          </a:prstGeom>
        </p:spPr>
      </p:pic>
    </p:spTree>
    <p:extLst>
      <p:ext uri="{BB962C8B-B14F-4D97-AF65-F5344CB8AC3E}">
        <p14:creationId xmlns:p14="http://schemas.microsoft.com/office/powerpoint/2010/main" val="347456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Aerodynamika">
  <a:themeElements>
    <a:clrScheme name="Aerodynamika">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Aerodynamika">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erodynamika">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43</TotalTime>
  <Words>254</Words>
  <Application>Microsoft Office PowerPoint</Application>
  <PresentationFormat>Předvádění na obrazovce (4:3)</PresentationFormat>
  <Paragraphs>18</Paragraphs>
  <Slides>6</Slides>
  <Notes>0</Notes>
  <HiddenSlides>0</HiddenSlides>
  <MMClips>0</MMClips>
  <ScaleCrop>false</ScaleCrop>
  <HeadingPairs>
    <vt:vector size="4" baseType="variant">
      <vt:variant>
        <vt:lpstr>Motiv</vt:lpstr>
      </vt:variant>
      <vt:variant>
        <vt:i4>1</vt:i4>
      </vt:variant>
      <vt:variant>
        <vt:lpstr>Nadpisy snímků</vt:lpstr>
      </vt:variant>
      <vt:variant>
        <vt:i4>6</vt:i4>
      </vt:variant>
    </vt:vector>
  </HeadingPairs>
  <TitlesOfParts>
    <vt:vector size="7" baseType="lpstr">
      <vt:lpstr>Aerodynamika</vt:lpstr>
      <vt:lpstr>Ja a moje zvieratká</vt:lpstr>
      <vt:lpstr>Môj psík Roky </vt:lpstr>
      <vt:lpstr>Moja korela Chikky </vt:lpstr>
      <vt:lpstr>Moja mačička Jacky</vt:lpstr>
      <vt:lpstr>Moje andulky Mickay a Minnie </vt:lpstr>
      <vt:lpstr>Prezentace aplikace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 a moje zvieratká</dc:title>
  <dc:creator>Jarinka</dc:creator>
  <cp:lastModifiedBy>Jarinka</cp:lastModifiedBy>
  <cp:revision>4</cp:revision>
  <dcterms:created xsi:type="dcterms:W3CDTF">2016-10-02T08:13:55Z</dcterms:created>
  <dcterms:modified xsi:type="dcterms:W3CDTF">2016-10-02T09:00:33Z</dcterms:modified>
</cp:coreProperties>
</file>