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57377F-768E-4731-93F9-361AD47DEDEC}" type="datetimeFigureOut">
              <a:rPr lang="sk-SK" smtClean="0"/>
              <a:pPr/>
              <a:t>12.2.2015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E9AE68-863E-46C8-9DAD-E7E7F89379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5720" y="164305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rgbClr val="00B050"/>
                </a:solidFill>
              </a:rPr>
              <a:t>JEDNOBUNKOVÉ ORGANIZMY</a:t>
            </a:r>
            <a:endParaRPr lang="sk-SK" sz="4800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14876" y="4143380"/>
            <a:ext cx="4119562" cy="914400"/>
          </a:xfrm>
        </p:spPr>
        <p:txBody>
          <a:bodyPr/>
          <a:lstStyle/>
          <a:p>
            <a:r>
              <a:rPr lang="sk-SK" dirty="0" smtClean="0"/>
              <a:t>Mgr. A. Vyskoková</a:t>
            </a:r>
            <a:endParaRPr lang="sk-SK" dirty="0"/>
          </a:p>
        </p:txBody>
      </p:sp>
      <p:pic>
        <p:nvPicPr>
          <p:cNvPr id="4" name="Obrázok 3" descr="log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429264"/>
            <a:ext cx="6067425" cy="9429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Rozmnožovanie črievičky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00B050"/>
                </a:solidFill>
              </a:rPr>
              <a:t>Delením</a:t>
            </a:r>
            <a:r>
              <a:rPr lang="sk-SK" dirty="0" smtClean="0"/>
              <a:t> -</a:t>
            </a:r>
            <a:r>
              <a:rPr lang="sk-SK" sz="2800" dirty="0" smtClean="0"/>
              <a:t> najskôr sa delia jadrá živočícha </a:t>
            </a:r>
          </a:p>
          <a:p>
            <a:pPr>
              <a:buNone/>
            </a:pPr>
            <a:r>
              <a:rPr lang="sk-SK" sz="2800" dirty="0" smtClean="0"/>
              <a:t>   a následne sa rozdelí bunka črievičky na dve nové. </a:t>
            </a:r>
            <a:endParaRPr lang="sk-SK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214686"/>
            <a:ext cx="3136725" cy="1938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www.oskole.sk/userfiles/image/zaida/biologia/jednobunkovce%20mo_html_26921b2c.png"/>
          <p:cNvPicPr>
            <a:picLocks noChangeAspect="1" noChangeArrowheads="1"/>
          </p:cNvPicPr>
          <p:nvPr/>
        </p:nvPicPr>
        <p:blipFill>
          <a:blip r:embed="rId3"/>
          <a:srcRect r="26300"/>
          <a:stretch>
            <a:fillRect/>
          </a:stretch>
        </p:blipFill>
        <p:spPr bwMode="auto">
          <a:xfrm>
            <a:off x="214282" y="2857496"/>
            <a:ext cx="5460305" cy="2943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Rozmnožovanie črievičky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00B050"/>
                </a:solidFill>
              </a:rPr>
              <a:t>Spájaním</a:t>
            </a:r>
            <a:r>
              <a:rPr lang="sk-SK" dirty="0" smtClean="0"/>
              <a:t> - dve črievičky sa spoja a vymenia si časti malého jadra. Potom sa oddelia.</a:t>
            </a:r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5634" t="3906" b="12136"/>
          <a:stretch>
            <a:fillRect/>
          </a:stretch>
        </p:blipFill>
        <p:spPr bwMode="auto">
          <a:xfrm>
            <a:off x="142844" y="2857496"/>
            <a:ext cx="5231551" cy="3357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14686"/>
            <a:ext cx="3088496" cy="221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Meňavka veľká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Nemá pravidelný tvar . Z cytoplazmy  vytvára výbežky – </a:t>
            </a:r>
            <a:r>
              <a:rPr lang="sk-SK" dirty="0" smtClean="0">
                <a:solidFill>
                  <a:srgbClr val="00B050"/>
                </a:solidFill>
              </a:rPr>
              <a:t>panôžky</a:t>
            </a:r>
            <a:r>
              <a:rPr lang="sk-SK" dirty="0" smtClean="0"/>
              <a:t>, ktorými sa pohybuje. Je súčasťou planktónu.</a:t>
            </a:r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4505325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714620"/>
            <a:ext cx="4000496" cy="370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Jednobunkové živočíchy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4838704" cy="4525963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Črievička sa živí čiastočkami rozkladajúcich sa organických látok a baktériami</a:t>
            </a:r>
          </a:p>
          <a:p>
            <a:r>
              <a:rPr lang="sk-SK" dirty="0" smtClean="0"/>
              <a:t>Pomáha pri biologickom čistení potokov, riek</a:t>
            </a:r>
          </a:p>
          <a:p>
            <a:r>
              <a:rPr lang="sk-SK" dirty="0" smtClean="0"/>
              <a:t>Niektoré prvoky žijú ako parazity a spôsobujú nebezpečné choroby- </a:t>
            </a:r>
            <a:r>
              <a:rPr lang="sk-SK" u="sng" dirty="0" smtClean="0"/>
              <a:t>trypanozóma spavičná </a:t>
            </a:r>
            <a:r>
              <a:rPr lang="sk-SK" dirty="0" smtClean="0"/>
              <a:t>–prenáša spavú nemoc (mucha tse-tse)</a:t>
            </a:r>
            <a:endParaRPr lang="sk-SK" dirty="0"/>
          </a:p>
        </p:txBody>
      </p:sp>
      <p:pic>
        <p:nvPicPr>
          <p:cNvPr id="5" name="Obrázok 4" descr="trypanosom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3500438"/>
            <a:ext cx="1822519" cy="2789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mucha tse t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500438"/>
            <a:ext cx="2286001" cy="22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trypanosom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428736"/>
            <a:ext cx="3071834" cy="1727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Otestuj sa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 obrázka črievičky označ jej organely 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4859361" cy="3011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Rovná spojovacia šípka 11"/>
          <p:cNvCxnSpPr/>
          <p:nvPr/>
        </p:nvCxnSpPr>
        <p:spPr>
          <a:xfrm rot="10800000">
            <a:off x="4714876" y="4214818"/>
            <a:ext cx="2786082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10800000" flipV="1">
            <a:off x="6357950" y="2571744"/>
            <a:ext cx="1928826" cy="4286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 rot="10800000">
            <a:off x="5572132" y="3857628"/>
            <a:ext cx="2143140" cy="714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/>
          <p:nvPr/>
        </p:nvCxnSpPr>
        <p:spPr>
          <a:xfrm>
            <a:off x="2500298" y="2571744"/>
            <a:ext cx="2214578" cy="10001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>
            <a:off x="1500166" y="3071810"/>
            <a:ext cx="2571768" cy="785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ovacia šípka 39"/>
          <p:cNvCxnSpPr/>
          <p:nvPr/>
        </p:nvCxnSpPr>
        <p:spPr>
          <a:xfrm>
            <a:off x="1071538" y="3429000"/>
            <a:ext cx="3071834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ovacia šípka 44"/>
          <p:cNvCxnSpPr/>
          <p:nvPr/>
        </p:nvCxnSpPr>
        <p:spPr>
          <a:xfrm rot="5400000" flipH="1" flipV="1">
            <a:off x="2570942" y="5572140"/>
            <a:ext cx="1286678" cy="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/>
          <p:cNvCxnSpPr/>
          <p:nvPr/>
        </p:nvCxnSpPr>
        <p:spPr>
          <a:xfrm flipV="1">
            <a:off x="571472" y="4643446"/>
            <a:ext cx="2000264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brázok 52" descr="smajlik-microsoft-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0"/>
            <a:ext cx="1087306" cy="170499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Otestuj sa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00B050"/>
                </a:solidFill>
              </a:rPr>
              <a:t>Doplň vety: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Črievička sa pohybuje ..............................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Potravu prijíma .................................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Odpadové látky vylučuje pomocou ................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Nepohlavne sa rozmnožuje ...........................</a:t>
            </a:r>
          </a:p>
          <a:p>
            <a:r>
              <a:rPr lang="sk-SK" dirty="0" smtClean="0"/>
              <a:t>Ž</a:t>
            </a:r>
            <a:r>
              <a:rPr lang="sk-SK" dirty="0" smtClean="0">
                <a:solidFill>
                  <a:schemeClr val="tx1"/>
                </a:solidFill>
              </a:rPr>
              <a:t>ivotné procesy riadi ..............................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Vyživuje sa tak, že pohlcuje ...........................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4" name="Obrázok 3" descr="smajlik-microsoft-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223962" cy="191928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Otestuj sa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Rozdeľ organizmy na jednobunkové a mnohobunkové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i="1" dirty="0" smtClean="0"/>
              <a:t>pavúk, črievička, drobnozrnko, slimák, meňavka, dážďovka, červenoočko, baktéria</a:t>
            </a:r>
          </a:p>
          <a:p>
            <a:pPr>
              <a:buNone/>
            </a:pPr>
            <a:endParaRPr lang="sk-SK" i="1" dirty="0"/>
          </a:p>
        </p:txBody>
      </p:sp>
      <p:sp>
        <p:nvSpPr>
          <p:cNvPr id="4" name="Obdĺžnik so šikmým zaobleným rohom 3"/>
          <p:cNvSpPr/>
          <p:nvPr/>
        </p:nvSpPr>
        <p:spPr>
          <a:xfrm>
            <a:off x="642910" y="3857628"/>
            <a:ext cx="2857520" cy="6429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B050"/>
                </a:solidFill>
              </a:rPr>
              <a:t>jednobunkové</a:t>
            </a:r>
            <a:endParaRPr lang="sk-SK" sz="2400" dirty="0">
              <a:solidFill>
                <a:srgbClr val="00B050"/>
              </a:solidFill>
            </a:endParaRPr>
          </a:p>
        </p:txBody>
      </p:sp>
      <p:sp>
        <p:nvSpPr>
          <p:cNvPr id="5" name="Obdĺžnik so šikmým zaobleným rohom 4"/>
          <p:cNvSpPr/>
          <p:nvPr/>
        </p:nvSpPr>
        <p:spPr>
          <a:xfrm>
            <a:off x="5357818" y="3786190"/>
            <a:ext cx="3286148" cy="6429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B050"/>
                </a:solidFill>
              </a:rPr>
              <a:t>mnohobunkové</a:t>
            </a:r>
            <a:endParaRPr lang="sk-SK" sz="2400" dirty="0">
              <a:solidFill>
                <a:srgbClr val="00B050"/>
              </a:solidFill>
            </a:endParaRPr>
          </a:p>
        </p:txBody>
      </p:sp>
      <p:pic>
        <p:nvPicPr>
          <p:cNvPr id="6" name="Obrázok 5" descr="smajlik-microsoft-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214290"/>
            <a:ext cx="1223962" cy="191928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sk-SK" sz="7200" dirty="0" smtClean="0">
                <a:solidFill>
                  <a:srgbClr val="00B050"/>
                </a:solidFill>
              </a:rPr>
              <a:t>ĎAKUJEM ZA POZORNOSŤ</a:t>
            </a:r>
            <a:endParaRPr lang="sk-SK" sz="7200" dirty="0">
              <a:solidFill>
                <a:srgbClr val="00B050"/>
              </a:solidFill>
            </a:endParaRPr>
          </a:p>
        </p:txBody>
      </p:sp>
      <p:pic>
        <p:nvPicPr>
          <p:cNvPr id="4" name="Zástupný symbol obsahu 3" descr="crievic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3143248"/>
            <a:ext cx="3781436" cy="3536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Jednobunkové organizmy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ich telo tvorí jedna bunka , ktorá vykonáva všetky životné funkcie</a:t>
            </a:r>
          </a:p>
          <a:p>
            <a:r>
              <a:rPr lang="sk-SK" dirty="0" smtClean="0"/>
              <a:t>patria sem baktérie, huby, rastliny a živočíchy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b="5186"/>
          <a:stretch>
            <a:fillRect/>
          </a:stretch>
        </p:blipFill>
        <p:spPr bwMode="auto">
          <a:xfrm>
            <a:off x="357158" y="3357562"/>
            <a:ext cx="4405313" cy="2786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jednobun.jpg"/>
          <p:cNvPicPr>
            <a:picLocks noChangeAspect="1"/>
          </p:cNvPicPr>
          <p:nvPr/>
        </p:nvPicPr>
        <p:blipFill>
          <a:blip r:embed="rId3"/>
          <a:srcRect b="7716"/>
          <a:stretch>
            <a:fillRect/>
          </a:stretch>
        </p:blipFill>
        <p:spPr>
          <a:xfrm>
            <a:off x="5214942" y="3429000"/>
            <a:ext cx="3643338" cy="266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solidFill>
                  <a:srgbClr val="00B050"/>
                </a:solidFill>
              </a:rPr>
              <a:t>Jednobunkové rastliny - riasy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Získavajú výživu fotosyntézou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Sú rozšírené vo vodnom a vlhkom prostredí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Patrí sem napr.: </a:t>
            </a:r>
            <a:r>
              <a:rPr lang="sk-SK" dirty="0" smtClean="0">
                <a:solidFill>
                  <a:srgbClr val="00B050"/>
                </a:solidFill>
              </a:rPr>
              <a:t>drobnozrnko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Žije na vlhkej kôre stromov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3071813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286124"/>
            <a:ext cx="3042668" cy="2071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929198"/>
            <a:ext cx="2966940" cy="162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137525" cy="63246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Chlorela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Jednobunková sladkovodná riasa s najvyšším obsahom chlorofylu</a:t>
            </a:r>
          </a:p>
          <a:p>
            <a:r>
              <a:rPr lang="sk-SK" sz="2800" dirty="0" smtClean="0"/>
              <a:t>Používa sa ako potravinový doplnok s vysokým obsahom vitamínov a minerálov</a:t>
            </a:r>
            <a:endParaRPr lang="sk-SK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429000"/>
            <a:ext cx="4905928" cy="3201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29718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Červenoočko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Žije v sladkých </a:t>
            </a:r>
            <a:r>
              <a:rPr lang="sk-SK" smtClean="0"/>
              <a:t>stojatých vodách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5691214" cy="3829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857496"/>
            <a:ext cx="3141656" cy="2334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Jednobunkové živočíchy - prvoky</a:t>
            </a:r>
            <a:endParaRPr lang="sk-SK" sz="44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00B050"/>
                </a:solidFill>
              </a:rPr>
              <a:t>Črievička veľká</a:t>
            </a:r>
            <a:endParaRPr lang="sk-SK" u="sng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428736"/>
            <a:ext cx="3732183" cy="5143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63867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solidFill>
                  <a:srgbClr val="00B050"/>
                </a:solidFill>
              </a:rPr>
              <a:t>Stavba tela črievičky</a:t>
            </a:r>
            <a:endParaRPr lang="sk-SK" sz="4400" dirty="0">
              <a:solidFill>
                <a:srgbClr val="00B050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5246436" cy="5297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79014" cy="6005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93</TotalTime>
  <Words>221</Words>
  <Application>Microsoft Office PowerPoint</Application>
  <PresentationFormat>Prezentácia na obrazovke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Cestovanie</vt:lpstr>
      <vt:lpstr>JEDNOBUNKOVÉ ORGANIZMY</vt:lpstr>
      <vt:lpstr>Jednobunkové organizmy</vt:lpstr>
      <vt:lpstr>Jednobunkové rastliny - riasy</vt:lpstr>
      <vt:lpstr>Snímka 4</vt:lpstr>
      <vt:lpstr>Chlorela</vt:lpstr>
      <vt:lpstr>Červenoočko</vt:lpstr>
      <vt:lpstr>Jednobunkové živočíchy - prvoky</vt:lpstr>
      <vt:lpstr>Stavba tela črievičky</vt:lpstr>
      <vt:lpstr>Snímka 9</vt:lpstr>
      <vt:lpstr>Rozmnožovanie črievičky</vt:lpstr>
      <vt:lpstr>Rozmnožovanie črievičky</vt:lpstr>
      <vt:lpstr>Meňavka veľká</vt:lpstr>
      <vt:lpstr>Jednobunkové živočíchy</vt:lpstr>
      <vt:lpstr>Otestuj sa</vt:lpstr>
      <vt:lpstr>Otestuj sa</vt:lpstr>
      <vt:lpstr>Otestuj sa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JEDNOBUNKOVÉ ORGANIZMY</dc:title>
  <dc:creator>Vyskoková</dc:creator>
  <cp:lastModifiedBy>hp</cp:lastModifiedBy>
  <cp:revision>25</cp:revision>
  <dcterms:created xsi:type="dcterms:W3CDTF">2013-11-23T13:52:31Z</dcterms:created>
  <dcterms:modified xsi:type="dcterms:W3CDTF">2015-02-12T18:41:39Z</dcterms:modified>
</cp:coreProperties>
</file>