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66" r:id="rId3"/>
    <p:sldId id="256" r:id="rId4"/>
    <p:sldId id="257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D70872-5723-4E93-8526-0AD20974E1FB}" type="datetimeFigureOut">
              <a:rPr lang="sk-SK" smtClean="0"/>
              <a:pPr/>
              <a:t>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5338B2-E5B4-4FF7-8A7B-161EDB2EED4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2527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ECHINODERMATA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Obrázok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2123727" cy="2193740"/>
          </a:xfrm>
          <a:prstGeom prst="rect">
            <a:avLst/>
          </a:prstGeom>
          <a:noFill/>
        </p:spPr>
      </p:pic>
      <p:pic>
        <p:nvPicPr>
          <p:cNvPr id="5" name="Obrázok 1" descr="agentura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0"/>
            <a:ext cx="6572086" cy="1496413"/>
          </a:xfrm>
          <a:prstGeom prst="rect">
            <a:avLst/>
          </a:prstGeom>
          <a:noFill/>
        </p:spPr>
      </p:pic>
      <p:pic>
        <p:nvPicPr>
          <p:cNvPr id="6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-1"/>
            <a:ext cx="2123727" cy="197653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857884" y="5929330"/>
            <a:ext cx="27544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Mgr. Ivana </a:t>
            </a:r>
            <a:r>
              <a:rPr lang="sk-SK" dirty="0" err="1" smtClean="0"/>
              <a:t>Richnavská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Nervová sústava:</a:t>
            </a:r>
            <a:endParaRPr lang="sk-SK" dirty="0"/>
          </a:p>
        </p:txBody>
      </p:sp>
      <p:pic>
        <p:nvPicPr>
          <p:cNvPr id="4" name="Zástupný symbol obsahu 3" descr="20150125_153157_resiz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688" b="26376"/>
          <a:stretch>
            <a:fillRect/>
          </a:stretch>
        </p:blipFill>
        <p:spPr>
          <a:xfrm>
            <a:off x="179511" y="2420888"/>
            <a:ext cx="8785487" cy="3528392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 rot="3740293">
            <a:off x="1392887" y="1912082"/>
            <a:ext cx="218721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Cievna sústava:</a:t>
            </a:r>
            <a:endParaRPr lang="sk-SK" dirty="0"/>
          </a:p>
        </p:txBody>
      </p:sp>
      <p:pic>
        <p:nvPicPr>
          <p:cNvPr id="4" name="Zástupný symbol obsahu 3" descr="20150125_153157_resiz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688" b="26376"/>
          <a:stretch>
            <a:fillRect/>
          </a:stretch>
        </p:blipFill>
        <p:spPr>
          <a:xfrm>
            <a:off x="62865" y="2276872"/>
            <a:ext cx="9081135" cy="3647129"/>
          </a:xfrm>
          <a:prstGeom prst="rect">
            <a:avLst/>
          </a:prstGeom>
        </p:spPr>
      </p:pic>
      <p:sp>
        <p:nvSpPr>
          <p:cNvPr id="5" name="Šípka nahor 4"/>
          <p:cNvSpPr/>
          <p:nvPr/>
        </p:nvSpPr>
        <p:spPr>
          <a:xfrm>
            <a:off x="2843808" y="4869160"/>
            <a:ext cx="360040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Rozmnožovacia sústava:</a:t>
            </a:r>
            <a:endParaRPr lang="sk-SK"/>
          </a:p>
        </p:txBody>
      </p:sp>
      <p:pic>
        <p:nvPicPr>
          <p:cNvPr id="4" name="Zástupný symbol obsahu 3" descr="stiahnuť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28" y="1428736"/>
            <a:ext cx="6715172" cy="5029898"/>
          </a:xfrm>
        </p:spPr>
      </p:pic>
      <p:sp>
        <p:nvSpPr>
          <p:cNvPr id="5" name="BlokTextu 4"/>
          <p:cNvSpPr txBox="1"/>
          <p:nvPr/>
        </p:nvSpPr>
        <p:spPr>
          <a:xfrm>
            <a:off x="214282" y="1785926"/>
            <a:ext cx="475162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= </a:t>
            </a:r>
            <a:r>
              <a:rPr lang="sk-SK" sz="2800" b="1" dirty="0" err="1" smtClean="0"/>
              <a:t>gonochoristi</a:t>
            </a:r>
            <a:r>
              <a:rPr lang="sk-SK" sz="2800" b="1" dirty="0" smtClean="0"/>
              <a:t> /  hermafroditi 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85720" y="3500438"/>
            <a:ext cx="285526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= oplodnenie: ???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txBody>
          <a:bodyPr/>
          <a:lstStyle/>
          <a:p>
            <a:r>
              <a:rPr lang="sk-SK" dirty="0" smtClean="0"/>
              <a:t>ZÁSTUPCOVIA: </a:t>
            </a:r>
            <a:endParaRPr lang="sk-SK" dirty="0"/>
          </a:p>
        </p:txBody>
      </p:sp>
      <p:pic>
        <p:nvPicPr>
          <p:cNvPr id="4" name="Zástupný symbol obsahu 3" descr="Isostichopus_badionotus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285860"/>
            <a:ext cx="6929486" cy="5197114"/>
          </a:xfrm>
        </p:spPr>
      </p:pic>
      <p:sp>
        <p:nvSpPr>
          <p:cNvPr id="5" name="BlokTextu 4"/>
          <p:cNvSpPr txBox="1"/>
          <p:nvPr/>
        </p:nvSpPr>
        <p:spPr>
          <a:xfrm>
            <a:off x="7286644" y="60007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/>
              <a:t>h.j</a:t>
            </a:r>
            <a:endParaRPr lang="sk-SK" b="1" dirty="0"/>
          </a:p>
        </p:txBody>
      </p:sp>
      <p:pic>
        <p:nvPicPr>
          <p:cNvPr id="7" name="Obrázok 6" descr="je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071546"/>
            <a:ext cx="8143900" cy="5431918"/>
          </a:xfrm>
          <a:prstGeom prst="rect">
            <a:avLst/>
          </a:prstGeom>
        </p:spPr>
      </p:pic>
      <p:pic>
        <p:nvPicPr>
          <p:cNvPr id="8" name="Obrázok 7" descr="hviezdovvvka obyc.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002478"/>
            <a:ext cx="7429552" cy="5431828"/>
          </a:xfrm>
          <a:prstGeom prst="rect">
            <a:avLst/>
          </a:prstGeom>
        </p:spPr>
      </p:pic>
      <p:pic>
        <p:nvPicPr>
          <p:cNvPr id="9" name="Obrázok 8" descr="neviem.jpg"/>
          <p:cNvPicPr>
            <a:picLocks noChangeAspect="1"/>
          </p:cNvPicPr>
          <p:nvPr/>
        </p:nvPicPr>
        <p:blipFill>
          <a:blip r:embed="rId5"/>
          <a:srcRect t="11458" b="5208"/>
          <a:stretch>
            <a:fillRect/>
          </a:stretch>
        </p:blipFill>
        <p:spPr>
          <a:xfrm>
            <a:off x="1910238" y="785794"/>
            <a:ext cx="5323523" cy="5715040"/>
          </a:xfrm>
          <a:prstGeom prst="rect">
            <a:avLst/>
          </a:prstGeom>
        </p:spPr>
      </p:pic>
      <p:pic>
        <p:nvPicPr>
          <p:cNvPr id="4098" name="Picture 2" descr="VÃ½sledok vyhÄ¾adÃ¡vania obrÃ¡zkov pre dopyt heliometra glacial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714356"/>
            <a:ext cx="5402400" cy="571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85852" y="2428868"/>
            <a:ext cx="6743720" cy="12161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7200" dirty="0" smtClean="0"/>
              <a:t>ZAUJÍMAVOSTÍ </a:t>
            </a:r>
            <a:endParaRPr lang="sk-S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viezdovvvka obyc..jp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42150" y="35402"/>
            <a:ext cx="9186150" cy="6716096"/>
          </a:xfrm>
          <a:prstGeom prst="rect">
            <a:avLst/>
          </a:prstGeom>
        </p:spPr>
      </p:pic>
      <p:sp>
        <p:nvSpPr>
          <p:cNvPr id="8" name="Zaoblený obdĺžnik 7"/>
          <p:cNvSpPr/>
          <p:nvPr/>
        </p:nvSpPr>
        <p:spPr>
          <a:xfrm>
            <a:off x="0" y="0"/>
            <a:ext cx="9144000" cy="6643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Patria do prastarého kmeňa 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ostnatokožcov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Paleontológovia našli praveké pozostatky viac ako 500 miliónov rokov a staré a je dokázané, že ich vtedy žilo oveľa viac druhov než v súčasnosti. Hviezdovky sú veľkolepé, podobne ako koraly. Ich väčší predstaviteľ, ako napr. hviezdovka oranžovožltá, dosahuje dĺžku 50 cm i viac a poskytuje obdivuhodný pohľad na akoby 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päťcípu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hviezdu. Svojimi nožičkami bez tykadiel prekoná za jednu minútu aj 60 cm, čo sa počíta ako pozoruhodná rýchlosť i preto, lebo niektoré ďalšie druhy absolvujú za ten istý čas iba vzdialenosť 2 mm. Hviezdovky morské sú síce dravce, ale zďaleka nie sú také agresívne, ako napr. žraloky. Ich potravou sú predovšetkým ulitníky, lastúrniky a drobnejšie raky. Zvyčajne sa nachádzajú do hĺbky 100 m, na dne mora. Proti nepriateľom sa bránia prekvapujúcim spôsobom: 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sebapoškodzovaním;keď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sú ohrozené, z ich ramien postupne ubúda - z piatich ostanú štyri, potom tri atď. a kým sa útočník zaoberá opadnutými ramenami, hviezdovky pekne opustia terén. Stratené končatiny sa čoskoro zregenerujú. Takýto jav sa dá pozorovať aj u iných príslušníkov živočíšneho sveta, napr. namiesto odpadnutého chvosta jašterice narastie nový. To však naozaj nie je všedná vec, že z odpadnutého ramena hviezdovky sa vyvinie kompletná hviezdovka. Mnohí ich považujú za supov mora: spozorovali, že pri mŕtvej rybe sa objavujú hojne a dovtedy neodídu, kým existuje čo i len jedna čiastočka ryby. Niektoré ich druhy sú schopné skonzumovať aj ťažko dosiahnuteľné a nestráviteľné ježovky. Keďže ježovka má celé telo pokryté dlhými ostňami, ukoristiť ju je takmer nemožné. Hviezdovka je schopná riešiť i túto úlohu: z tela vysunie svoj mäkký slizký žalúdok, ktorý sa prekĺzne medzi ostňami a napadne centrum ježovky. Postupne tak strávi jej vnútorné orgány a stiahne žalúdok späť. Túto metódu úspešne používajú hviezdovky aj pri lovení lastúrnikov.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OPAKOVANIE: morské riasy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4625609"/>
          </a:xfrm>
        </p:spPr>
        <p:txBody>
          <a:bodyPr/>
          <a:lstStyle/>
          <a:p>
            <a:r>
              <a:rPr lang="sk-SK" dirty="0" smtClean="0"/>
              <a:t>1. </a:t>
            </a:r>
            <a:endParaRPr lang="sk-SK" dirty="0"/>
          </a:p>
        </p:txBody>
      </p:sp>
      <p:pic>
        <p:nvPicPr>
          <p:cNvPr id="4" name="Zástupný symbol obsahu 3" descr="č.r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2" y="1500174"/>
            <a:ext cx="8177708" cy="5357826"/>
          </a:xfrm>
          <a:prstGeom prst="rect">
            <a:avLst/>
          </a:prstGeom>
        </p:spPr>
      </p:pic>
      <p:pic>
        <p:nvPicPr>
          <p:cNvPr id="5" name="Zástupný symbol obsahu 3" descr="Plankton_zlozky_vyznam_jan_html_578cfbf6.png"/>
          <p:cNvPicPr>
            <a:picLocks noChangeAspect="1"/>
          </p:cNvPicPr>
          <p:nvPr/>
        </p:nvPicPr>
        <p:blipFill>
          <a:blip r:embed="rId3"/>
          <a:srcRect t="16848"/>
          <a:stretch>
            <a:fillRect/>
          </a:stretch>
        </p:blipFill>
        <p:spPr>
          <a:xfrm>
            <a:off x="0" y="1928802"/>
            <a:ext cx="8981972" cy="3238963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214282" y="2071678"/>
            <a:ext cx="46198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2.</a:t>
            </a:r>
            <a:endParaRPr lang="sk-SK" sz="2800" dirty="0"/>
          </a:p>
        </p:txBody>
      </p:sp>
      <p:pic>
        <p:nvPicPr>
          <p:cNvPr id="7" name="Zástupný symbol obsahu 3" descr="Z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78551" cy="471490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85720" y="1714488"/>
            <a:ext cx="44275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</a:t>
            </a:r>
            <a:endParaRPr lang="sk-SK" sz="2800" dirty="0"/>
          </a:p>
        </p:txBody>
      </p:sp>
      <p:sp>
        <p:nvSpPr>
          <p:cNvPr id="9" name="Ovál 8"/>
          <p:cNvSpPr/>
          <p:nvPr/>
        </p:nvSpPr>
        <p:spPr>
          <a:xfrm>
            <a:off x="285720" y="2000240"/>
            <a:ext cx="8215370" cy="23574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Aký majú riasy význam ???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8077200" cy="18573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000" u="sng" dirty="0" smtClean="0">
                <a:latin typeface="Times New Roman" pitchFamily="18" charset="0"/>
                <a:cs typeface="Times New Roman" pitchFamily="18" charset="0"/>
              </a:rPr>
              <a:t>Kmeň</a:t>
            </a:r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: OSTNATOKOŽCE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</a:t>
            </a:r>
            <a:endParaRPr lang="sk-SK" dirty="0"/>
          </a:p>
        </p:txBody>
      </p:sp>
      <p:pic>
        <p:nvPicPr>
          <p:cNvPr id="3" name="Obrázok 2" descr="3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6322"/>
            <a:ext cx="4143356" cy="2071678"/>
          </a:xfrm>
          <a:prstGeom prst="rect">
            <a:avLst/>
          </a:prstGeom>
        </p:spPr>
      </p:pic>
      <p:pic>
        <p:nvPicPr>
          <p:cNvPr id="4" name="Obrázok 3" descr="normal_echinoderms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47" y="4786322"/>
            <a:ext cx="3732753" cy="2071678"/>
          </a:xfrm>
          <a:prstGeom prst="rect">
            <a:avLst/>
          </a:prstGeom>
        </p:spPr>
      </p:pic>
      <p:pic>
        <p:nvPicPr>
          <p:cNvPr id="5" name="Obrázok 4" descr="jezovka-diademova--xxxjezovka_ds_1.jpg"/>
          <p:cNvPicPr>
            <a:picLocks noChangeAspect="1"/>
          </p:cNvPicPr>
          <p:nvPr/>
        </p:nvPicPr>
        <p:blipFill>
          <a:blip r:embed="rId4"/>
          <a:srcRect l="18621" b="10000"/>
          <a:stretch>
            <a:fillRect/>
          </a:stretch>
        </p:blipFill>
        <p:spPr>
          <a:xfrm>
            <a:off x="3428992" y="4786298"/>
            <a:ext cx="2497675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stnatokozc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3366057"/>
            <a:ext cx="7289063" cy="2849025"/>
          </a:xfrm>
        </p:spPr>
      </p:pic>
      <p:sp>
        <p:nvSpPr>
          <p:cNvPr id="5" name="BlokTextu 4"/>
          <p:cNvSpPr txBox="1"/>
          <p:nvPr/>
        </p:nvSpPr>
        <p:spPr>
          <a:xfrm>
            <a:off x="285720" y="642918"/>
            <a:ext cx="29133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</a:t>
            </a:r>
            <a:r>
              <a:rPr lang="sk-SK" sz="2400" b="1" dirty="0" smtClean="0"/>
              <a:t>morské živočíchy</a:t>
            </a:r>
            <a:r>
              <a:rPr lang="sk-SK" sz="2400" dirty="0" smtClean="0"/>
              <a:t>!!!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85720" y="1643050"/>
            <a:ext cx="165622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</a:t>
            </a:r>
            <a:r>
              <a:rPr lang="sk-SK" sz="2400" b="1" dirty="0" smtClean="0"/>
              <a:t>názov </a:t>
            </a:r>
            <a:r>
              <a:rPr lang="sk-SK" sz="2400" dirty="0" smtClean="0"/>
              <a:t>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357158" y="2643182"/>
            <a:ext cx="43444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</a:t>
            </a:r>
            <a:r>
              <a:rPr lang="sk-SK" sz="2400" b="1" dirty="0" smtClean="0"/>
              <a:t>fylogeneticky stará skupina ž.</a:t>
            </a:r>
            <a:endParaRPr lang="sk-SK" sz="2400" dirty="0"/>
          </a:p>
        </p:txBody>
      </p:sp>
      <p:cxnSp>
        <p:nvCxnSpPr>
          <p:cNvPr id="9" name="Rovná spojnica 8"/>
          <p:cNvCxnSpPr/>
          <p:nvPr/>
        </p:nvCxnSpPr>
        <p:spPr>
          <a:xfrm rot="16200000" flipH="1">
            <a:off x="5072066" y="3500438"/>
            <a:ext cx="3357586" cy="2357454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rot="5400000" flipH="1" flipV="1">
            <a:off x="5036347" y="3321843"/>
            <a:ext cx="3214710" cy="2286016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5072066" y="4214818"/>
            <a:ext cx="3500462" cy="500066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57752" y="3857628"/>
            <a:ext cx="3714776" cy="1143008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rot="5400000" flipH="1" flipV="1">
            <a:off x="4893471" y="4250537"/>
            <a:ext cx="3571900" cy="642942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Stavovce / bezstavovce ???</a:t>
            </a:r>
            <a:endParaRPr lang="sk-SK" dirty="0"/>
          </a:p>
        </p:txBody>
      </p:sp>
      <p:pic>
        <p:nvPicPr>
          <p:cNvPr id="4" name="Obrázok 3" descr="normal_echinoderms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4071941"/>
            <a:ext cx="4875761" cy="2706047"/>
          </a:xfrm>
          <a:prstGeom prst="rect">
            <a:avLst/>
          </a:prstGeom>
        </p:spPr>
      </p:pic>
      <p:pic>
        <p:nvPicPr>
          <p:cNvPr id="5" name="Obrázok 4" descr="jezovka-diademova--xxxjezovka_ds_1.jpg"/>
          <p:cNvPicPr>
            <a:picLocks noChangeAspect="1"/>
          </p:cNvPicPr>
          <p:nvPr/>
        </p:nvPicPr>
        <p:blipFill>
          <a:blip r:embed="rId3"/>
          <a:srcRect l="18621" b="10000"/>
          <a:stretch>
            <a:fillRect/>
          </a:stretch>
        </p:blipFill>
        <p:spPr>
          <a:xfrm>
            <a:off x="1214414" y="1857364"/>
            <a:ext cx="3929090" cy="325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Patria medzi -</a:t>
            </a:r>
            <a:r>
              <a:rPr lang="sk-SK" dirty="0" err="1" smtClean="0"/>
              <a:t>Druhoústovce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vi.jpg"/>
          <p:cNvPicPr>
            <a:picLocks noChangeAspect="1"/>
          </p:cNvPicPr>
          <p:nvPr/>
        </p:nvPicPr>
        <p:blipFill>
          <a:blip r:embed="rId2" cstate="print"/>
          <a:srcRect l="18080"/>
          <a:stretch>
            <a:fillRect/>
          </a:stretch>
        </p:blipFill>
        <p:spPr>
          <a:xfrm>
            <a:off x="4499992" y="2924944"/>
            <a:ext cx="3672408" cy="3277530"/>
          </a:xfrm>
          <a:prstGeom prst="rect">
            <a:avLst/>
          </a:prstGeom>
        </p:spPr>
      </p:pic>
      <p:pic>
        <p:nvPicPr>
          <p:cNvPr id="5" name="Obrázok 4" descr="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72816"/>
            <a:ext cx="3858344" cy="3400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692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SYSTÉM:</a:t>
            </a:r>
            <a:endParaRPr lang="sk-SK" dirty="0"/>
          </a:p>
        </p:txBody>
      </p:sp>
      <p:pic>
        <p:nvPicPr>
          <p:cNvPr id="4" name="Zástupný symbol obsahu 3" descr="normal_laliovk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4824267" cy="3240360"/>
          </a:xfrm>
        </p:spPr>
      </p:pic>
      <p:sp>
        <p:nvSpPr>
          <p:cNvPr id="5" name="BlokTextu 4"/>
          <p:cNvSpPr txBox="1"/>
          <p:nvPr/>
        </p:nvSpPr>
        <p:spPr>
          <a:xfrm>
            <a:off x="323528" y="3356992"/>
            <a:ext cx="47801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</a:t>
            </a:r>
            <a:endParaRPr lang="sk-SK" sz="3200" dirty="0"/>
          </a:p>
        </p:txBody>
      </p:sp>
      <p:pic>
        <p:nvPicPr>
          <p:cNvPr id="6" name="Obrázok 5" descr="hvi.jpg"/>
          <p:cNvPicPr>
            <a:picLocks noChangeAspect="1"/>
          </p:cNvPicPr>
          <p:nvPr/>
        </p:nvPicPr>
        <p:blipFill>
          <a:blip r:embed="rId3" cstate="print"/>
          <a:srcRect l="18080"/>
          <a:stretch>
            <a:fillRect/>
          </a:stretch>
        </p:blipFill>
        <p:spPr>
          <a:xfrm>
            <a:off x="5076056" y="908720"/>
            <a:ext cx="3672408" cy="327753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292080" y="3501008"/>
            <a:ext cx="50366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2.</a:t>
            </a:r>
            <a:endParaRPr lang="sk-SK" sz="3200" dirty="0"/>
          </a:p>
        </p:txBody>
      </p:sp>
      <p:pic>
        <p:nvPicPr>
          <p:cNvPr id="8" name="Obrázok 7" descr="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457834"/>
            <a:ext cx="3858344" cy="3400166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57158" y="6143644"/>
            <a:ext cx="46519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4.</a:t>
            </a:r>
            <a:endParaRPr lang="sk-SK" sz="2800" dirty="0"/>
          </a:p>
        </p:txBody>
      </p:sp>
      <p:pic>
        <p:nvPicPr>
          <p:cNvPr id="10" name="Obrázok 9" descr="hol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3501008"/>
            <a:ext cx="4249442" cy="3194164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308304" y="6237312"/>
            <a:ext cx="4523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5.</a:t>
            </a:r>
            <a:endParaRPr lang="sk-SK" sz="2800" dirty="0"/>
          </a:p>
        </p:txBody>
      </p:sp>
      <p:pic>
        <p:nvPicPr>
          <p:cNvPr id="12" name="Obrázok 11" descr="stiahnuť (3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86" y="357166"/>
            <a:ext cx="4448198" cy="3331855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4500562" y="2857496"/>
            <a:ext cx="44275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Opora tela:</a:t>
            </a:r>
            <a:endParaRPr lang="sk-SK" dirty="0"/>
          </a:p>
        </p:txBody>
      </p:sp>
      <p:pic>
        <p:nvPicPr>
          <p:cNvPr id="4" name="Zástupný symbol obsahu 3" descr="normal_laliovk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4824267" cy="3240360"/>
          </a:xfrm>
          <a:prstGeom prst="rect">
            <a:avLst/>
          </a:prstGeom>
        </p:spPr>
      </p:pic>
      <p:pic>
        <p:nvPicPr>
          <p:cNvPr id="5" name="Obrázok 4" descr="hvi.jpg"/>
          <p:cNvPicPr>
            <a:picLocks noChangeAspect="1"/>
          </p:cNvPicPr>
          <p:nvPr/>
        </p:nvPicPr>
        <p:blipFill>
          <a:blip r:embed="rId3" cstate="print"/>
          <a:srcRect l="18080"/>
          <a:stretch>
            <a:fillRect/>
          </a:stretch>
        </p:blipFill>
        <p:spPr>
          <a:xfrm>
            <a:off x="4932040" y="980728"/>
            <a:ext cx="3672408" cy="3277530"/>
          </a:xfrm>
          <a:prstGeom prst="rect">
            <a:avLst/>
          </a:prstGeom>
        </p:spPr>
      </p:pic>
      <p:pic>
        <p:nvPicPr>
          <p:cNvPr id="6" name="Obrázok 5" descr="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155862"/>
            <a:ext cx="3066256" cy="2702138"/>
          </a:xfrm>
          <a:prstGeom prst="rect">
            <a:avLst/>
          </a:prstGeom>
        </p:spPr>
      </p:pic>
      <p:pic>
        <p:nvPicPr>
          <p:cNvPr id="7" name="Obrázok 6" descr="hol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6148" y="4149080"/>
            <a:ext cx="3387262" cy="2546092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>
            <a:off x="467544" y="3284984"/>
            <a:ext cx="158417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3319153">
            <a:off x="4696289" y="1827015"/>
            <a:ext cx="158417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212276">
            <a:off x="303801" y="4779344"/>
            <a:ext cx="158417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212276">
            <a:off x="4885900" y="4841402"/>
            <a:ext cx="158417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Obrázok 12" descr="20150125_153157_resized.jpg"/>
          <p:cNvPicPr>
            <a:picLocks noChangeAspect="1"/>
          </p:cNvPicPr>
          <p:nvPr/>
        </p:nvPicPr>
        <p:blipFill>
          <a:blip r:embed="rId6" cstate="print"/>
          <a:srcRect t="6688" b="16532"/>
          <a:stretch>
            <a:fillRect/>
          </a:stretch>
        </p:blipFill>
        <p:spPr>
          <a:xfrm>
            <a:off x="0" y="1340768"/>
            <a:ext cx="9144000" cy="4212468"/>
          </a:xfrm>
          <a:prstGeom prst="rect">
            <a:avLst/>
          </a:prstGeom>
        </p:spPr>
      </p:pic>
      <p:cxnSp>
        <p:nvCxnSpPr>
          <p:cNvPr id="15" name="Rovná spojnica 14"/>
          <p:cNvCxnSpPr/>
          <p:nvPr/>
        </p:nvCxnSpPr>
        <p:spPr>
          <a:xfrm flipV="1">
            <a:off x="2771800" y="5301208"/>
            <a:ext cx="3816424" cy="72008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Príjem potravy: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20150125_153157_resized.jpg"/>
          <p:cNvPicPr>
            <a:picLocks noChangeAspect="1"/>
          </p:cNvPicPr>
          <p:nvPr/>
        </p:nvPicPr>
        <p:blipFill>
          <a:blip r:embed="rId2" cstate="print"/>
          <a:srcRect t="6688" b="26376"/>
          <a:stretch>
            <a:fillRect/>
          </a:stretch>
        </p:blipFill>
        <p:spPr>
          <a:xfrm>
            <a:off x="0" y="1340768"/>
            <a:ext cx="9144000" cy="3672408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rot="5400000" flipH="1" flipV="1">
            <a:off x="935596" y="4617132"/>
            <a:ext cx="1512168" cy="1152128"/>
          </a:xfrm>
          <a:prstGeom prst="straightConnector1">
            <a:avLst/>
          </a:prstGeom>
          <a:ln w="984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</TotalTime>
  <Words>226</Words>
  <Application>Microsoft Office PowerPoint</Application>
  <PresentationFormat>Prezentácia na obrazovke 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ECHINODERMATA</vt:lpstr>
      <vt:lpstr>OPAKOVANIE: morské riasy</vt:lpstr>
      <vt:lpstr>Kmeň: OSTNATOKOŽCE        </vt:lpstr>
      <vt:lpstr>Snímka 4</vt:lpstr>
      <vt:lpstr>Stavovce / bezstavovce ???</vt:lpstr>
      <vt:lpstr>Patria medzi -Druhoústovce:</vt:lpstr>
      <vt:lpstr>SYSTÉM:</vt:lpstr>
      <vt:lpstr>Opora tela:</vt:lpstr>
      <vt:lpstr>Príjem potravy:</vt:lpstr>
      <vt:lpstr>Nervová sústava:</vt:lpstr>
      <vt:lpstr>Cievna sústava:</vt:lpstr>
      <vt:lpstr>Rozmnožovacia sústava:</vt:lpstr>
      <vt:lpstr>ZÁSTUPCOVIA: </vt:lpstr>
      <vt:lpstr>ZAUJÍMAVOSTÍ </vt:lpstr>
      <vt:lpstr>Snímka 15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Kmeň: OSTNATOKOŽCE        </dc:title>
  <dc:creator>PC</dc:creator>
  <cp:lastModifiedBy>hp</cp:lastModifiedBy>
  <cp:revision>57</cp:revision>
  <dcterms:created xsi:type="dcterms:W3CDTF">2015-01-25T14:13:22Z</dcterms:created>
  <dcterms:modified xsi:type="dcterms:W3CDTF">2019-01-09T15:00:14Z</dcterms:modified>
</cp:coreProperties>
</file>