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google.sk/url?sa=i&amp;source=images&amp;cd=&amp;cad=rja&amp;docid=nU4-d2_unyBS9M&amp;tbnid=U_kqBdaLqwcFcM:&amp;ved=0CAgQjRwwAA&amp;url=http://www.eastlabs.sk/radio-flash/317/opalovanie-8211-radosti-a-starosti&amp;ei=jGdYUpz6JIOC4gT3_YH4BQ&amp;psig=AFQjCNEr4d6D4NScfjLHZv1ni4zsr2jfiQ&amp;ust=138161178866250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8077200" cy="16733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6600" dirty="0" smtClean="0"/>
              <a:t>KRYCIA SÚSTAVA ŽIVOČÍCHOV</a:t>
            </a:r>
            <a:endParaRPr lang="sk-SK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66800" y="5358384"/>
            <a:ext cx="8077200" cy="1499616"/>
          </a:xfrm>
        </p:spPr>
        <p:txBody>
          <a:bodyPr/>
          <a:lstStyle/>
          <a:p>
            <a:pPr algn="r"/>
            <a:r>
              <a:rPr lang="sk-SK" dirty="0" smtClean="0"/>
              <a:t>Mgr. Ivana Richnavská</a:t>
            </a:r>
            <a:endParaRPr lang="sk-SK" dirty="0"/>
          </a:p>
        </p:txBody>
      </p:sp>
      <p:pic>
        <p:nvPicPr>
          <p:cNvPr id="25602" name="Picture 2" descr="Výsledok vyhľadávania obrázkov pre dopyt kož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743200"/>
            <a:ext cx="5191125" cy="3429001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5638800" y="5791200"/>
            <a:ext cx="7620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13192" cy="106984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Základ: ?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8914" name="Picture 2" descr="Výsledok vyhľadávania obrázkov pre dopyt kryci epitel"/>
          <p:cNvPicPr>
            <a:picLocks noChangeAspect="1" noChangeArrowheads="1"/>
          </p:cNvPicPr>
          <p:nvPr/>
        </p:nvPicPr>
        <p:blipFill>
          <a:blip r:embed="rId2"/>
          <a:srcRect l="12500" t="31111" r="11667"/>
          <a:stretch>
            <a:fillRect/>
          </a:stretch>
        </p:blipFill>
        <p:spPr bwMode="auto">
          <a:xfrm>
            <a:off x="843116" y="1524000"/>
            <a:ext cx="7386484" cy="5032550"/>
          </a:xfrm>
          <a:prstGeom prst="rect">
            <a:avLst/>
          </a:prstGeom>
          <a:noFill/>
        </p:spPr>
      </p:pic>
      <p:pic>
        <p:nvPicPr>
          <p:cNvPr id="5" name="Picture 2" descr="Výsledok vyhľadávania obrázkov pre dopyt kryci epitel"/>
          <p:cNvPicPr>
            <a:picLocks noChangeAspect="1" noChangeArrowheads="1"/>
          </p:cNvPicPr>
          <p:nvPr/>
        </p:nvPicPr>
        <p:blipFill>
          <a:blip r:embed="rId2"/>
          <a:srcRect l="12500" t="86394" r="11667"/>
          <a:stretch>
            <a:fillRect/>
          </a:stretch>
        </p:blipFill>
        <p:spPr bwMode="auto">
          <a:xfrm>
            <a:off x="0" y="5410200"/>
            <a:ext cx="9281036" cy="1248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Funkcia:???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9938" name="Picture 2" descr="Výsledok vyhľadávania obrázkov pre dopyt h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3371060" cy="2286000"/>
          </a:xfrm>
          <a:prstGeom prst="rect">
            <a:avLst/>
          </a:prstGeom>
          <a:noFill/>
        </p:spPr>
      </p:pic>
      <p:pic>
        <p:nvPicPr>
          <p:cNvPr id="39940" name="Picture 4" descr="Výsledok vyhľadávania obrázkov pre dopyt mačka bez srsti"/>
          <p:cNvPicPr>
            <a:picLocks noChangeAspect="1" noChangeArrowheads="1"/>
          </p:cNvPicPr>
          <p:nvPr/>
        </p:nvPicPr>
        <p:blipFill>
          <a:blip r:embed="rId3"/>
          <a:srcRect b="14667"/>
          <a:stretch>
            <a:fillRect/>
          </a:stretch>
        </p:blipFill>
        <p:spPr bwMode="auto">
          <a:xfrm>
            <a:off x="3810000" y="2743200"/>
            <a:ext cx="4762500" cy="3048000"/>
          </a:xfrm>
          <a:prstGeom prst="rect">
            <a:avLst/>
          </a:prstGeom>
          <a:noFill/>
        </p:spPr>
      </p:pic>
      <p:pic>
        <p:nvPicPr>
          <p:cNvPr id="39942" name="Picture 6" descr="Výsledok vyhľadávania obrázkov pre dopyt trypanosoma spavičná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062476"/>
            <a:ext cx="3562350" cy="27955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077200" cy="8351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Povrch tela </a:t>
            </a:r>
            <a:r>
              <a:rPr lang="sk-SK" dirty="0" err="1" smtClean="0"/>
              <a:t>jednobunkovcov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6" descr="Výsledok vyhľadávania obrázkov pre dopyt trypanosoma spavičná"/>
          <p:cNvPicPr>
            <a:picLocks noChangeAspect="1" noChangeArrowheads="1"/>
          </p:cNvPicPr>
          <p:nvPr/>
        </p:nvPicPr>
        <p:blipFill>
          <a:blip r:embed="rId2"/>
          <a:srcRect b="5263"/>
          <a:stretch>
            <a:fillRect/>
          </a:stretch>
        </p:blipFill>
        <p:spPr bwMode="auto">
          <a:xfrm>
            <a:off x="1752599" y="1066800"/>
            <a:ext cx="7379757" cy="5486400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533400" y="4267200"/>
            <a:ext cx="4191000" cy="15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PELIKULA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Povrch tela </a:t>
            </a:r>
            <a:r>
              <a:rPr lang="sk-SK" dirty="0" err="1" smtClean="0"/>
              <a:t>mnohobunkovcov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62" name="Picture 2" descr="Výsledok vyhľadávania obrázkov pre dopyt hubky v mor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5668687" cy="388620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685800" y="1676400"/>
            <a:ext cx="2971800" cy="4343400"/>
          </a:xfrm>
          <a:prstGeom prst="ellipse">
            <a:avLst/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0964" name="Picture 4" descr="Výsledok vyhľadávania obrázkov pre dopyt slimak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5032" y="3962400"/>
            <a:ext cx="4358967" cy="2895600"/>
          </a:xfrm>
          <a:prstGeom prst="rect">
            <a:avLst/>
          </a:prstGeom>
          <a:noFill/>
        </p:spPr>
      </p:pic>
      <p:pic>
        <p:nvPicPr>
          <p:cNvPr id="40966" name="Picture 6" descr="Výsledok vyhľadávania obrázkov pre dopyt nezmar hned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1219200"/>
            <a:ext cx="2955924" cy="2837438"/>
          </a:xfrm>
          <a:prstGeom prst="rect">
            <a:avLst/>
          </a:prstGeom>
          <a:noFill/>
        </p:spPr>
      </p:pic>
      <p:pic>
        <p:nvPicPr>
          <p:cNvPr id="40968" name="Picture 8" descr="Výsledok vyhľadávania obrázkov pre dopyt daždovk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3200400"/>
            <a:ext cx="4533900" cy="3429001"/>
          </a:xfrm>
          <a:prstGeom prst="rect">
            <a:avLst/>
          </a:prstGeom>
          <a:noFill/>
        </p:spPr>
      </p:pic>
      <p:pic>
        <p:nvPicPr>
          <p:cNvPr id="40970" name="Picture 10" descr="Výsledok vyhľadávania obrázkov pre dopyt hmyz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1143000"/>
            <a:ext cx="4267200" cy="3084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428604"/>
            <a:ext cx="8258204" cy="56975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skladá sa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z 3 vrstiev:</a:t>
            </a:r>
          </a:p>
          <a:p>
            <a:pPr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sk-SK" dirty="0"/>
          </a:p>
        </p:txBody>
      </p:sp>
      <p:pic>
        <p:nvPicPr>
          <p:cNvPr id="23554" name="Picture 2" descr="http://www.eastlabs.sk/data/inset/a317/koz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908720"/>
            <a:ext cx="7632848" cy="56769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Kožné deriváty stavovcov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4034" name="Picture 2" descr="Výsledok vyhľadávania obrázkov pre dopyt knih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8381087" cy="36576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6477000" y="2743200"/>
            <a:ext cx="1511248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/>
              <a:t>str. 50</a:t>
            </a:r>
            <a:endParaRPr lang="sk-SK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066800" y="152400"/>
            <a:ext cx="671209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uvedeným pojmov </a:t>
            </a:r>
            <a:r>
              <a:rPr lang="sk-SK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vytvorte pojmovú mapu</a:t>
            </a:r>
            <a:endParaRPr lang="sk-SK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ál 4"/>
          <p:cNvSpPr/>
          <p:nvPr/>
        </p:nvSpPr>
        <p:spPr>
          <a:xfrm>
            <a:off x="457200" y="1066800"/>
            <a:ext cx="8305800" cy="518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Chlpy, histológia, </a:t>
            </a:r>
            <a:r>
              <a:rPr lang="sk-SK" sz="3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trypanozóma</a:t>
            </a:r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spavičná</a:t>
            </a:r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krycí epitel, tkanivo, epiderma, </a:t>
            </a:r>
            <a:r>
              <a:rPr lang="sk-SK" sz="3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zamša</a:t>
            </a:r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3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pŕhlivce</a:t>
            </a:r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mäkkýše, článkonožce, cievy, šupiny, pokožka, </a:t>
            </a:r>
            <a:r>
              <a:rPr lang="sk-SK" sz="3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pelikula</a:t>
            </a:r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3600" b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podkožné väzivo   </a:t>
            </a:r>
            <a:endParaRPr lang="sk-SK" sz="3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Výsledok vyhľadávania obrázkov pre dopyt pojmová ma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14" y="838200"/>
            <a:ext cx="650630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92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</TotalTime>
  <Words>69</Words>
  <Application>Microsoft Office PowerPoint</Application>
  <PresentationFormat>Prezentácia na obrazovke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Modul</vt:lpstr>
      <vt:lpstr>KRYCIA SÚSTAVA ŽIVOČÍCHOV</vt:lpstr>
      <vt:lpstr>Základ: ?</vt:lpstr>
      <vt:lpstr>Funkcia:???</vt:lpstr>
      <vt:lpstr>Povrch tela jednobunkovcov</vt:lpstr>
      <vt:lpstr>Povrch tela mnohobunkovcov</vt:lpstr>
      <vt:lpstr>Prezentácia programu PowerPoint</vt:lpstr>
      <vt:lpstr>Kožné deriváty stavovcov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KRYCIA SÚSTAVA ŽIVOČÍCHOV</dc:title>
  <dc:creator>hp</dc:creator>
  <cp:lastModifiedBy>Guest</cp:lastModifiedBy>
  <cp:revision>20</cp:revision>
  <dcterms:created xsi:type="dcterms:W3CDTF">2016-11-21T14:33:26Z</dcterms:created>
  <dcterms:modified xsi:type="dcterms:W3CDTF">2016-11-22T07:04:36Z</dcterms:modified>
</cp:coreProperties>
</file>