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29.5.2017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11430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5400" dirty="0" smtClean="0"/>
              <a:t>MUTÁCIE a SYNDRÓMY</a:t>
            </a:r>
            <a:endParaRPr lang="sk-SK" sz="5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MUTAC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66900"/>
            <a:ext cx="6654800" cy="499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Vývojový diagram: ručný vstup 3"/>
          <p:cNvSpPr/>
          <p:nvPr/>
        </p:nvSpPr>
        <p:spPr>
          <a:xfrm>
            <a:off x="457200" y="228600"/>
            <a:ext cx="7772400" cy="1524000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err="1" smtClean="0">
                <a:latin typeface="Times New Roman" pitchFamily="18" charset="0"/>
                <a:cs typeface="Times New Roman" pitchFamily="18" charset="0"/>
              </a:rPr>
              <a:t>Cockayneov</a:t>
            </a:r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 syndróm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Výsledok vyhľadávania obrázkov pre dopyt cockayne syndro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620000" cy="504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418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AUTOZÓMOVÉ MUTÁCIE: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381000" y="1447800"/>
            <a:ext cx="54102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DOWNOV SYNDRÓM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 descr="Výsledok vyhľadávania obrázkov pre dopyt trizomia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8293142" cy="3810000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down syndro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6781800" cy="452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28600" y="304800"/>
            <a:ext cx="50292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EDWARDSOV SYNDRÓM</a:t>
            </a:r>
            <a:endParaRPr lang="sk-SK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 descr="Výsledok vyhľadávania obrázkov pre dopyt Trizomia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33012" cy="3657600"/>
          </a:xfrm>
          <a:prstGeom prst="rect">
            <a:avLst/>
          </a:prstGeom>
          <a:noFill/>
        </p:spPr>
      </p:pic>
      <p:pic>
        <p:nvPicPr>
          <p:cNvPr id="27652" name="Picture 4" descr="Výsledok vyhľadávania obrázkov pre dopyt edwardsov syndró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"/>
            <a:ext cx="5194933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253536"/>
            <a:ext cx="8229600" cy="10418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GONOZÓMOVÉ MUTÁCIE: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Výsledok vyhľadávania obrázkov pre dopyt turnerov syndr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1981200"/>
            <a:ext cx="8753475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8693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KLINEFELTEROV SYNDRÓM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698" name="Picture 2" descr="Výsledok vyhľadávania obrázkov pre dopyt klinefelterov syndró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8903158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TRIZÓMIA X chromozómu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TRIZOMIA x"/>
          <p:cNvPicPr>
            <a:picLocks noChangeAspect="1" noChangeArrowheads="1"/>
          </p:cNvPicPr>
          <p:nvPr/>
        </p:nvPicPr>
        <p:blipFill>
          <a:blip r:embed="rId2"/>
          <a:srcRect t="5556"/>
          <a:stretch>
            <a:fillRect/>
          </a:stretch>
        </p:blipFill>
        <p:spPr bwMode="auto">
          <a:xfrm>
            <a:off x="914400" y="1676400"/>
            <a:ext cx="73152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smtClean="0"/>
              <a:t>DEDIČNÉ OCHORENIA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010400" cy="5257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Vývojový diagram: ručný vstup 3"/>
          <p:cNvSpPr/>
          <p:nvPr/>
        </p:nvSpPr>
        <p:spPr>
          <a:xfrm>
            <a:off x="457200" y="228600"/>
            <a:ext cx="7772400" cy="1524000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Syndróm FANCONIHO anémie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ál 4"/>
          <p:cNvSpPr/>
          <p:nvPr/>
        </p:nvSpPr>
        <p:spPr>
          <a:xfrm>
            <a:off x="0" y="2057400"/>
            <a:ext cx="2819400" cy="1066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ysClr val="windowText" lastClr="000000"/>
                </a:solidFill>
              </a:rPr>
              <a:t>AR</a:t>
            </a:r>
            <a:endParaRPr lang="sk-SK" sz="3600" b="1" dirty="0">
              <a:solidFill>
                <a:sysClr val="windowText" lastClr="000000"/>
              </a:solidFill>
            </a:endParaRPr>
          </a:p>
        </p:txBody>
      </p:sp>
      <p:pic>
        <p:nvPicPr>
          <p:cNvPr id="32770" name="Picture 2" descr="Výsledok vyhľadávania obrázkov pre dopyt syndrom fanconiho anem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057400"/>
            <a:ext cx="6002121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Vývojový diagram: ručný vstup 3"/>
          <p:cNvSpPr/>
          <p:nvPr/>
        </p:nvSpPr>
        <p:spPr>
          <a:xfrm>
            <a:off x="457200" y="228600"/>
            <a:ext cx="7772400" cy="1524000"/>
          </a:xfrm>
          <a:prstGeom prst="flowChartManualIn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BLOOMOV syndróm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4" name="AutoShape 2" descr="Výsledok vyhľadávania obrázkov pre dopyt bloomov syndró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 l="23426" t="40625" r="60176" b="25000"/>
          <a:stretch>
            <a:fillRect/>
          </a:stretch>
        </p:blipFill>
        <p:spPr bwMode="auto">
          <a:xfrm>
            <a:off x="3200400" y="2057400"/>
            <a:ext cx="3048000" cy="359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ál 6"/>
          <p:cNvSpPr/>
          <p:nvPr/>
        </p:nvSpPr>
        <p:spPr>
          <a:xfrm>
            <a:off x="0" y="2057400"/>
            <a:ext cx="2819400" cy="1066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ysClr val="windowText" lastClr="000000"/>
                </a:solidFill>
              </a:rPr>
              <a:t>AR</a:t>
            </a:r>
            <a:endParaRPr lang="sk-SK" sz="36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</TotalTime>
  <Words>29</Words>
  <PresentationFormat>Prezentácia na obrazovke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Odliatok</vt:lpstr>
      <vt:lpstr>MUTÁCIE a SYNDRÓMY</vt:lpstr>
      <vt:lpstr>AUTOZÓMOVÉ MUTÁCIE:</vt:lpstr>
      <vt:lpstr>Snímka 3</vt:lpstr>
      <vt:lpstr>Snímka 4</vt:lpstr>
      <vt:lpstr>KLINEFELTEROV SYNDRÓM</vt:lpstr>
      <vt:lpstr>TRIZÓMIA X chromozómu</vt:lpstr>
      <vt:lpstr>DEDIČNÉ OCHORENIA</vt:lpstr>
      <vt:lpstr>Snímka 8</vt:lpstr>
      <vt:lpstr>Snímka 9</vt:lpstr>
      <vt:lpstr>Snímka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MUTÁCIE a SYNDRÓMY</dc:title>
  <dc:creator>hp</dc:creator>
  <cp:lastModifiedBy>hp</cp:lastModifiedBy>
  <cp:revision>25</cp:revision>
  <dcterms:created xsi:type="dcterms:W3CDTF">2017-05-29T11:40:18Z</dcterms:created>
  <dcterms:modified xsi:type="dcterms:W3CDTF">2017-05-29T12:02:00Z</dcterms:modified>
</cp:coreProperties>
</file>