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4.2.2016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713" r="1332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713" r="13324"/>
          <a:stretch>
            <a:fillRect/>
          </a:stretch>
        </p:blipFill>
        <p:spPr bwMode="auto">
          <a:xfrm>
            <a:off x="0" y="0"/>
            <a:ext cx="90678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99" r="13324"/>
          <a:stretch>
            <a:fillRect/>
          </a:stretch>
        </p:blipFill>
        <p:spPr bwMode="auto">
          <a:xfrm>
            <a:off x="0" y="0"/>
            <a:ext cx="9144000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813" t="53125" r="57833" b="9375"/>
          <a:stretch>
            <a:fillRect/>
          </a:stretch>
        </p:blipFill>
        <p:spPr bwMode="auto">
          <a:xfrm>
            <a:off x="228600" y="1752600"/>
            <a:ext cx="342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51537" t="20833" r="15081" b="43750"/>
          <a:stretch>
            <a:fillRect/>
          </a:stretch>
        </p:blipFill>
        <p:spPr bwMode="auto">
          <a:xfrm>
            <a:off x="3886200" y="3886200"/>
            <a:ext cx="434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1713" r="12738"/>
          <a:stretch>
            <a:fillRect/>
          </a:stretch>
        </p:blipFill>
        <p:spPr bwMode="auto">
          <a:xfrm>
            <a:off x="0" y="0"/>
            <a:ext cx="92154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PresentationFormat>Prezentácia na obrazovke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5</cp:revision>
  <dcterms:created xsi:type="dcterms:W3CDTF">2016-02-04T17:58:38Z</dcterms:created>
  <dcterms:modified xsi:type="dcterms:W3CDTF">2016-02-04T18:03:20Z</dcterms:modified>
</cp:coreProperties>
</file>