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63" r:id="rId5"/>
    <p:sldId id="271" r:id="rId6"/>
    <p:sldId id="264" r:id="rId7"/>
    <p:sldId id="268" r:id="rId8"/>
    <p:sldId id="265" r:id="rId9"/>
    <p:sldId id="267" r:id="rId10"/>
    <p:sldId id="266" r:id="rId11"/>
    <p:sldId id="270" r:id="rId12"/>
    <p:sldId id="272" r:id="rId13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2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T0" fmla="*/ 0 w 372"/>
              <a:gd name="T1" fmla="*/ 0 h 166"/>
              <a:gd name="T2" fmla="*/ 372 w 372"/>
              <a:gd name="T3" fmla="*/ 166 h 166"/>
            </a:gdLst>
            <a:ahLst/>
            <a:cxnLst>
              <a:cxn ang="0">
                <a:pos x="287" y="166"/>
              </a:cxn>
              <a:cxn ang="0">
                <a:pos x="293" y="164"/>
              </a:cxn>
              <a:cxn ang="0">
                <a:pos x="294" y="163"/>
              </a:cxn>
              <a:cxn ang="0">
                <a:pos x="370" y="87"/>
              </a:cxn>
              <a:cxn ang="0">
                <a:pos x="370" y="78"/>
              </a:cxn>
              <a:cxn ang="0">
                <a:pos x="294" y="3"/>
              </a:cxn>
              <a:cxn ang="0">
                <a:pos x="293" y="2"/>
              </a:cxn>
              <a:cxn ang="0">
                <a:pos x="287" y="0"/>
              </a:cxn>
              <a:cxn ang="0">
                <a:pos x="0" y="0"/>
              </a:cxn>
              <a:cxn ang="0">
                <a:pos x="0" y="166"/>
              </a:cxn>
              <a:cxn ang="0">
                <a:pos x="287" y="166"/>
              </a:cxn>
            </a:cxnLst>
            <a:rect l="T0" t="T1" r="T2" b="T3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C5-D3E4-4994-A3B2-AF9082B7CBF6}" type="datetimeFigureOut">
              <a:rPr lang="en-US"/>
              <a:pPr>
                <a:defRPr/>
              </a:pPr>
              <a:t>12/19/2016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4529138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C0716-DBA9-4EDA-AC1A-A4BFE3AD5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1F0B4-F87B-4E0E-AC99-9D3E0BD0B86B}" type="datetimeFigureOut">
              <a:rPr lang="en-US"/>
              <a:pPr>
                <a:defRPr/>
              </a:pPr>
              <a:t>12/19/2016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D6315-91C6-4CA1-BCAE-42092CEE0F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TextBox 13"/>
          <p:cNvSpPr txBox="1"/>
          <p:nvPr/>
        </p:nvSpPr>
        <p:spPr>
          <a:xfrm>
            <a:off x="2466975" y="647700"/>
            <a:ext cx="6096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/>
                </a:solidFill>
                <a:latin typeface="Arial"/>
                <a:cs typeface="+mn-cs"/>
              </a:rPr>
              <a:t>“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11114088" y="2905125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/>
                </a:solidFill>
                <a:latin typeface="Arial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62A5D-DEC4-4CAE-8B42-C845019D8C58}" type="datetimeFigureOut">
              <a:rPr lang="en-US"/>
              <a:pPr>
                <a:defRPr/>
              </a:pPr>
              <a:t>12/19/2016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4B65F-AEA5-4A07-AEE1-08B07F655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128AA-C8D6-438E-B704-2D1F1E95CFD0}" type="datetimeFigureOut">
              <a:rPr lang="en-US"/>
              <a:pPr>
                <a:defRPr/>
              </a:pPr>
              <a:t>12/19/2016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18C0E-63C3-4BA8-864B-AE1D7CAC4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TextBox 16"/>
          <p:cNvSpPr txBox="1"/>
          <p:nvPr/>
        </p:nvSpPr>
        <p:spPr>
          <a:xfrm>
            <a:off x="2466975" y="647700"/>
            <a:ext cx="6096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/>
                </a:solidFill>
                <a:latin typeface="Arial"/>
                <a:cs typeface="+mn-cs"/>
              </a:rPr>
              <a:t>“</a:t>
            </a:r>
          </a:p>
        </p:txBody>
      </p:sp>
      <p:sp>
        <p:nvSpPr>
          <p:cNvPr id="7" name="TextBox 17"/>
          <p:cNvSpPr txBox="1"/>
          <p:nvPr/>
        </p:nvSpPr>
        <p:spPr>
          <a:xfrm>
            <a:off x="11114088" y="2905125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/>
                </a:solidFill>
                <a:latin typeface="Arial"/>
                <a:cs typeface="+mn-cs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114EA-B791-495C-BEFF-3DAD5D4D5EAD}" type="datetimeFigureOut">
              <a:rPr lang="en-US"/>
              <a:pPr>
                <a:defRPr/>
              </a:pPr>
              <a:t>12/19/2016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9D90C-2732-43F8-A850-D659D5130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599E0-D08A-4439-8D8C-206DA74AA255}" type="datetimeFigureOut">
              <a:rPr lang="en-US"/>
              <a:pPr>
                <a:defRPr/>
              </a:pPr>
              <a:t>12/19/2016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44BCC-8750-4059-B8DE-4177C0D42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2B76F-D36C-4B89-8188-C51306660861}" type="datetimeFigureOut">
              <a:rPr lang="en-US"/>
              <a:pPr>
                <a:defRPr/>
              </a:pPr>
              <a:t>12/19/2016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74726-7C6E-4BA0-99F7-0856CF9864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42E7E-80D4-4DBE-9381-CD9BAE4D5E15}" type="datetimeFigureOut">
              <a:rPr lang="en-US"/>
              <a:pPr>
                <a:defRPr/>
              </a:pPr>
              <a:t>12/19/2016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A79FD-A83C-4D5B-BDFA-1CBD74B19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53AC3-A536-4118-99D1-F6696606EAAF}" type="datetimeFigureOut">
              <a:rPr lang="en-US"/>
              <a:pPr>
                <a:defRPr/>
              </a:pPr>
              <a:t>12/19/2016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E614F-3F69-4747-943B-9EAEE080F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4900C-B5C6-4520-AA93-098FD8451D7B}" type="datetimeFigureOut">
              <a:rPr lang="en-US"/>
              <a:pPr>
                <a:defRPr/>
              </a:pPr>
              <a:t>12/19/2016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E99E0-48A1-42E1-9716-7B7991A94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28CED-C3CD-46E8-865B-97240485AAA3}" type="datetimeFigureOut">
              <a:rPr lang="en-US"/>
              <a:pPr>
                <a:defRPr/>
              </a:pPr>
              <a:t>12/19/2016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F2-DCE3-4C20-9D80-7E708BE7D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7C6BE-D760-4C21-8D11-75D7B48CB8B3}" type="datetimeFigureOut">
              <a:rPr lang="en-US"/>
              <a:pPr>
                <a:defRPr/>
              </a:pPr>
              <a:t>12/19/2016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BD6CF-5699-4C1C-A491-A3987DD51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DBC0F-D625-4C52-8EE4-DCF4C85BBB57}" type="datetimeFigureOut">
              <a:rPr lang="en-US"/>
              <a:pPr>
                <a:defRPr/>
              </a:pPr>
              <a:t>12/19/2016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F0B65-8842-4083-B2F8-44CEDEAEA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791FA-DA5C-43A7-B9CE-9D297E916864}" type="datetimeFigureOut">
              <a:rPr lang="en-US"/>
              <a:pPr>
                <a:defRPr/>
              </a:pPr>
              <a:t>12/19/2016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04E8A-9705-48A2-A396-EDA040DA0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EFF80-4EAE-4BA8-A0B7-B1D568FEB92E}" type="datetimeFigureOut">
              <a:rPr lang="en-US"/>
              <a:pPr>
                <a:defRPr/>
              </a:pPr>
              <a:t>12/19/2016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C30F3-B5AF-40DD-B673-577747A42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5CFDC-0806-4403-B2F7-3056434E401F}" type="datetimeFigureOut">
              <a:rPr lang="en-US"/>
              <a:pPr>
                <a:defRPr/>
              </a:pPr>
              <a:t>12/19/2016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570E8-AB8A-4397-A1CB-72F94C3DD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/>
          </p:cNvGrpSpPr>
          <p:nvPr/>
        </p:nvGrpSpPr>
        <p:grpSpPr bwMode="auto">
          <a:xfrm>
            <a:off x="0" y="228600"/>
            <a:ext cx="285115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222"/>
              <a:ext cx="85200" cy="534098"/>
            </a:xfrm>
            <a:custGeom>
              <a:avLst/>
              <a:gdLst>
                <a:gd name="T0" fmla="*/ 0 w 22"/>
                <a:gd name="T1" fmla="*/ 0 h 136"/>
                <a:gd name="T2" fmla="*/ 22 w 22"/>
                <a:gd name="T3" fmla="*/ 136 h 136"/>
              </a:gdLst>
              <a:ahLst/>
              <a:cxnLst>
                <a:cxn ang="0">
                  <a:pos x="22" y="136"/>
                </a:cxn>
                <a:cxn ang="0">
                  <a:pos x="17" y="8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20" y="124"/>
                </a:cxn>
                <a:cxn ang="0">
                  <a:pos x="22" y="136"/>
                </a:cxn>
              </a:cxnLst>
              <a:rect l="T0" t="T1" r="T2" b="T3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6" y="2779108"/>
              <a:ext cx="550418" cy="1978191"/>
            </a:xfrm>
            <a:custGeom>
              <a:avLst/>
              <a:gdLst>
                <a:gd name="T0" fmla="*/ 0 w 140"/>
                <a:gd name="T1" fmla="*/ 0 h 504"/>
                <a:gd name="T2" fmla="*/ 140 w 140"/>
                <a:gd name="T3" fmla="*/ 504 h 504"/>
              </a:gdLst>
              <a:ahLst/>
              <a:cxnLst>
                <a:cxn ang="0">
                  <a:pos x="86" y="350"/>
                </a:cxn>
                <a:cxn ang="0">
                  <a:pos x="139" y="504"/>
                </a:cxn>
                <a:cxn ang="0">
                  <a:pos x="140" y="478"/>
                </a:cxn>
                <a:cxn ang="0">
                  <a:pos x="95" y="347"/>
                </a:cxn>
                <a:cxn ang="0">
                  <a:pos x="0" y="0"/>
                </a:cxn>
                <a:cxn ang="0">
                  <a:pos x="6" y="61"/>
                </a:cxn>
                <a:cxn ang="0">
                  <a:pos x="86" y="350"/>
                </a:cxn>
              </a:cxnLst>
              <a:rect l="T0" t="T1" r="T2" b="T3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4622" y="4730255"/>
              <a:ext cx="519314" cy="1210171"/>
            </a:xfrm>
            <a:custGeom>
              <a:avLst/>
              <a:gdLst>
                <a:gd name="T0" fmla="*/ 0 w 132"/>
                <a:gd name="T1" fmla="*/ 0 h 308"/>
                <a:gd name="T2" fmla="*/ 132 w 132"/>
                <a:gd name="T3" fmla="*/ 308 h 308"/>
              </a:gdLst>
              <a:ahLst/>
              <a:cxnLst>
                <a:cxn ang="0">
                  <a:pos x="8" y="22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68" y="194"/>
                </a:cxn>
                <a:cxn ang="0">
                  <a:pos x="123" y="308"/>
                </a:cxn>
                <a:cxn ang="0">
                  <a:pos x="132" y="308"/>
                </a:cxn>
                <a:cxn ang="0">
                  <a:pos x="77" y="190"/>
                </a:cxn>
                <a:cxn ang="0">
                  <a:pos x="8" y="22"/>
                </a:cxn>
              </a:cxnLst>
              <a:rect l="T0" t="T1" r="T2" b="T3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804" y="5630785"/>
              <a:ext cx="146057" cy="309641"/>
            </a:xfrm>
            <a:custGeom>
              <a:avLst/>
              <a:gdLst>
                <a:gd name="T0" fmla="*/ 0 w 37"/>
                <a:gd name="T1" fmla="*/ 0 h 79"/>
                <a:gd name="T2" fmla="*/ 37 w 37"/>
                <a:gd name="T3" fmla="*/ 79 h 79"/>
              </a:gdLst>
              <a:ahLst/>
              <a:cxnLst>
                <a:cxn ang="0">
                  <a:pos x="28" y="79"/>
                </a:cxn>
                <a:cxn ang="0">
                  <a:pos x="37" y="79"/>
                </a:cxn>
                <a:cxn ang="0">
                  <a:pos x="0" y="0"/>
                </a:cxn>
                <a:cxn ang="0">
                  <a:pos x="28" y="79"/>
                </a:cxn>
              </a:cxnLst>
              <a:rect l="T0" t="T1" r="T2" b="T3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2813" y="2818321"/>
              <a:ext cx="700533" cy="2834099"/>
            </a:xfrm>
            <a:custGeom>
              <a:avLst/>
              <a:gdLst>
                <a:gd name="T0" fmla="*/ 0 w 178"/>
                <a:gd name="T1" fmla="*/ 0 h 722"/>
                <a:gd name="T2" fmla="*/ 178 w 178"/>
                <a:gd name="T3" fmla="*/ 722 h 722"/>
              </a:gdLst>
              <a:ahLst/>
              <a:cxnLst>
                <a:cxn ang="0">
                  <a:pos x="162" y="660"/>
                </a:cxn>
                <a:cxn ang="0">
                  <a:pos x="116" y="534"/>
                </a:cxn>
                <a:cxn ang="0">
                  <a:pos x="40" y="236"/>
                </a:cxn>
                <a:cxn ang="0">
                  <a:pos x="12" y="51"/>
                </a:cxn>
                <a:cxn ang="0">
                  <a:pos x="0" y="0"/>
                </a:cxn>
                <a:cxn ang="0">
                  <a:pos x="33" y="237"/>
                </a:cxn>
                <a:cxn ang="0">
                  <a:pos x="107" y="537"/>
                </a:cxn>
                <a:cxn ang="0">
                  <a:pos x="160" y="681"/>
                </a:cxn>
                <a:cxn ang="0">
                  <a:pos x="178" y="722"/>
                </a:cxn>
                <a:cxn ang="0">
                  <a:pos x="174" y="708"/>
                </a:cxn>
                <a:cxn ang="0">
                  <a:pos x="162" y="660"/>
                </a:cxn>
              </a:cxnLst>
              <a:rect l="T0" t="T1" r="T2" b="T3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546" y="285750"/>
              <a:ext cx="90610" cy="2493358"/>
            </a:xfrm>
            <a:custGeom>
              <a:avLst/>
              <a:gdLst>
                <a:gd name="T0" fmla="*/ 0 w 23"/>
                <a:gd name="T1" fmla="*/ 0 h 635"/>
                <a:gd name="T2" fmla="*/ 23 w 23"/>
                <a:gd name="T3" fmla="*/ 635 h 635"/>
              </a:gdLst>
              <a:ahLst/>
              <a:cxnLst>
                <a:cxn ang="0">
                  <a:pos x="11" y="577"/>
                </a:cxn>
                <a:cxn ang="0">
                  <a:pos x="12" y="589"/>
                </a:cxn>
                <a:cxn ang="0">
                  <a:pos x="22" y="632"/>
                </a:cxn>
                <a:cxn ang="0">
                  <a:pos x="23" y="635"/>
                </a:cxn>
                <a:cxn ang="0">
                  <a:pos x="17" y="576"/>
                </a:cxn>
                <a:cxn ang="0">
                  <a:pos x="5" y="269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" y="269"/>
                </a:cxn>
                <a:cxn ang="0">
                  <a:pos x="11" y="577"/>
                </a:cxn>
              </a:cxnLst>
              <a:rect l="T0" t="T1" r="T2" b="T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3880" y="2599273"/>
              <a:ext cx="67619" cy="420517"/>
            </a:xfrm>
            <a:custGeom>
              <a:avLst/>
              <a:gdLst>
                <a:gd name="T0" fmla="*/ 0 w 17"/>
                <a:gd name="T1" fmla="*/ 0 h 107"/>
                <a:gd name="T2" fmla="*/ 17 w 17"/>
                <a:gd name="T3" fmla="*/ 107 h 107"/>
              </a:gdLst>
              <a:ahLst/>
              <a:cxnLst>
                <a:cxn ang="0">
                  <a:pos x="0" y="0"/>
                </a:cxn>
                <a:cxn ang="0">
                  <a:pos x="5" y="56"/>
                </a:cxn>
                <a:cxn ang="0">
                  <a:pos x="17" y="107"/>
                </a:cxn>
                <a:cxn ang="0">
                  <a:pos x="11" y="46"/>
                </a:cxn>
                <a:cxn ang="0">
                  <a:pos x="10" y="43"/>
                </a:cxn>
                <a:cxn ang="0">
                  <a:pos x="0" y="0"/>
                </a:cxn>
              </a:cxnLst>
              <a:rect l="T0" t="T1" r="T2" b="T3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518" y="4757298"/>
              <a:ext cx="162286" cy="873487"/>
            </a:xfrm>
            <a:custGeom>
              <a:avLst/>
              <a:gdLst>
                <a:gd name="T0" fmla="*/ 0 w 41"/>
                <a:gd name="T1" fmla="*/ 0 h 222"/>
                <a:gd name="T2" fmla="*/ 41 w 41"/>
                <a:gd name="T3" fmla="*/ 222 h 222"/>
              </a:gdLst>
              <a:ahLst/>
              <a:cxnLst>
                <a:cxn ang="0">
                  <a:pos x="0" y="0"/>
                </a:cxn>
                <a:cxn ang="0">
                  <a:pos x="5" y="93"/>
                </a:cxn>
                <a:cxn ang="0">
                  <a:pos x="17" y="166"/>
                </a:cxn>
                <a:cxn ang="0">
                  <a:pos x="24" y="184"/>
                </a:cxn>
                <a:cxn ang="0">
                  <a:pos x="41" y="222"/>
                </a:cxn>
                <a:cxn ang="0">
                  <a:pos x="38" y="212"/>
                </a:cxn>
                <a:cxn ang="0">
                  <a:pos x="13" y="92"/>
                </a:cxn>
                <a:cxn ang="0">
                  <a:pos x="8" y="22"/>
                </a:cxn>
                <a:cxn ang="0">
                  <a:pos x="7" y="18"/>
                </a:cxn>
                <a:cxn ang="0">
                  <a:pos x="0" y="0"/>
                </a:cxn>
              </a:cxnLst>
              <a:rect l="T0" t="T1" r="T2" b="T3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7575" y="1282282"/>
              <a:ext cx="1768913" cy="3447973"/>
            </a:xfrm>
            <a:custGeom>
              <a:avLst/>
              <a:gdLst>
                <a:gd name="T0" fmla="*/ 0 w 450"/>
                <a:gd name="T1" fmla="*/ 0 h 878"/>
                <a:gd name="T2" fmla="*/ 450 w 450"/>
                <a:gd name="T3" fmla="*/ 878 h 878"/>
              </a:gdLst>
              <a:ahLst/>
              <a:cxnLst>
                <a:cxn ang="0">
                  <a:pos x="7" y="854"/>
                </a:cxn>
                <a:cxn ang="0">
                  <a:pos x="50" y="613"/>
                </a:cxn>
                <a:cxn ang="0">
                  <a:pos x="149" y="388"/>
                </a:cxn>
                <a:cxn ang="0">
                  <a:pos x="285" y="183"/>
                </a:cxn>
                <a:cxn ang="0">
                  <a:pos x="364" y="89"/>
                </a:cxn>
                <a:cxn ang="0">
                  <a:pos x="406" y="44"/>
                </a:cxn>
                <a:cxn ang="0">
                  <a:pos x="450" y="1"/>
                </a:cxn>
                <a:cxn ang="0">
                  <a:pos x="450" y="0"/>
                </a:cxn>
                <a:cxn ang="0">
                  <a:pos x="405" y="43"/>
                </a:cxn>
                <a:cxn ang="0">
                  <a:pos x="363" y="88"/>
                </a:cxn>
                <a:cxn ang="0">
                  <a:pos x="283" y="181"/>
                </a:cxn>
                <a:cxn ang="0">
                  <a:pos x="145" y="386"/>
                </a:cxn>
                <a:cxn ang="0">
                  <a:pos x="45" y="611"/>
                </a:cxn>
                <a:cxn ang="0">
                  <a:pos x="0" y="854"/>
                </a:cxn>
                <a:cxn ang="0">
                  <a:pos x="0" y="859"/>
                </a:cxn>
                <a:cxn ang="0">
                  <a:pos x="7" y="878"/>
                </a:cxn>
                <a:cxn ang="0">
                  <a:pos x="7" y="854"/>
                </a:cxn>
              </a:cxnLst>
              <a:rect l="T0" t="T1" r="T2" b="T3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346" y="5652419"/>
              <a:ext cx="137943" cy="288007"/>
            </a:xfrm>
            <a:custGeom>
              <a:avLst/>
              <a:gdLst>
                <a:gd name="T0" fmla="*/ 0 w 35"/>
                <a:gd name="T1" fmla="*/ 0 h 73"/>
                <a:gd name="T2" fmla="*/ 35 w 35"/>
                <a:gd name="T3" fmla="*/ 73 h 73"/>
              </a:gdLst>
              <a:ahLst/>
              <a:cxnLst>
                <a:cxn ang="0">
                  <a:pos x="0" y="0"/>
                </a:cxn>
                <a:cxn ang="0">
                  <a:pos x="26" y="73"/>
                </a:cxn>
                <a:cxn ang="0">
                  <a:pos x="35" y="73"/>
                </a:cxn>
                <a:cxn ang="0">
                  <a:pos x="0" y="0"/>
                </a:cxn>
              </a:cxnLst>
              <a:rect l="T0" t="T1" r="T2" b="T3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518" y="4655887"/>
              <a:ext cx="31104" cy="189300"/>
            </a:xfrm>
            <a:custGeom>
              <a:avLst/>
              <a:gdLst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7" y="44"/>
                </a:cxn>
                <a:cxn ang="0">
                  <a:pos x="8" y="48"/>
                </a:cxn>
                <a:cxn ang="0">
                  <a:pos x="8" y="19"/>
                </a:cxn>
                <a:cxn ang="0">
                  <a:pos x="1" y="0"/>
                </a:cxn>
                <a:cxn ang="0">
                  <a:pos x="0" y="26"/>
                </a:cxn>
                <a:cxn ang="0">
                  <a:pos x="7" y="44"/>
                </a:cxn>
              </a:cxnLst>
              <a:rect l="T0" t="T1" r="T2" b="T3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137" y="5410385"/>
              <a:ext cx="204209" cy="530041"/>
            </a:xfrm>
            <a:custGeom>
              <a:avLst/>
              <a:gdLst>
                <a:gd name="T0" fmla="*/ 0 w 52"/>
                <a:gd name="T1" fmla="*/ 0 h 135"/>
                <a:gd name="T2" fmla="*/ 52 w 52"/>
                <a:gd name="T3" fmla="*/ 135 h 135"/>
              </a:gdLst>
              <a:ahLst/>
              <a:cxnLst>
                <a:cxn ang="0">
                  <a:pos x="7" y="18"/>
                </a:cxn>
                <a:cxn ang="0">
                  <a:pos x="0" y="0"/>
                </a:cxn>
                <a:cxn ang="0">
                  <a:pos x="12" y="48"/>
                </a:cxn>
                <a:cxn ang="0">
                  <a:pos x="16" y="62"/>
                </a:cxn>
                <a:cxn ang="0">
                  <a:pos x="51" y="135"/>
                </a:cxn>
                <a:cxn ang="0">
                  <a:pos x="52" y="135"/>
                </a:cxn>
                <a:cxn ang="0">
                  <a:pos x="24" y="56"/>
                </a:cxn>
                <a:cxn ang="0">
                  <a:pos x="7" y="18"/>
                </a:cxn>
              </a:cxnLst>
              <a:rect l="T0" t="T1" r="T2" b="T3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</p:grpSp>
      <p:grpSp>
        <p:nvGrpSpPr>
          <p:cNvPr id="1027" name="Group 9"/>
          <p:cNvGrpSpPr>
            <a:grpSpLocks/>
          </p:cNvGrpSpPr>
          <p:nvPr/>
        </p:nvGrpSpPr>
        <p:grpSpPr bwMode="auto">
          <a:xfrm>
            <a:off x="26988" y="0"/>
            <a:ext cx="2357437" cy="6853238"/>
            <a:chOff x="6627813" y="194833"/>
            <a:chExt cx="1952625" cy="5678918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4833"/>
              <a:ext cx="408933" cy="3646504"/>
            </a:xfrm>
            <a:custGeom>
              <a:avLst/>
              <a:gdLst>
                <a:gd name="T0" fmla="*/ 0 w 103"/>
                <a:gd name="T1" fmla="*/ 0 h 920"/>
                <a:gd name="T2" fmla="*/ 103 w 103"/>
                <a:gd name="T3" fmla="*/ 920 h 920"/>
              </a:gdLst>
              <a:ahLst/>
              <a:cxnLst>
                <a:cxn ang="0">
                  <a:pos x="7" y="210"/>
                </a:cxn>
                <a:cxn ang="0">
                  <a:pos x="26" y="445"/>
                </a:cxn>
                <a:cxn ang="0">
                  <a:pos x="57" y="679"/>
                </a:cxn>
                <a:cxn ang="0">
                  <a:pos x="101" y="911"/>
                </a:cxn>
                <a:cxn ang="0">
                  <a:pos x="103" y="920"/>
                </a:cxn>
                <a:cxn ang="0">
                  <a:pos x="99" y="874"/>
                </a:cxn>
                <a:cxn ang="0">
                  <a:pos x="99" y="866"/>
                </a:cxn>
                <a:cxn ang="0">
                  <a:pos x="63" y="678"/>
                </a:cxn>
                <a:cxn ang="0">
                  <a:pos x="30" y="444"/>
                </a:cxn>
                <a:cxn ang="0">
                  <a:pos x="9" y="209"/>
                </a:cxn>
                <a:cxn ang="0">
                  <a:pos x="3" y="9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92"/>
                </a:cxn>
                <a:cxn ang="0">
                  <a:pos x="7" y="210"/>
                </a:cxn>
              </a:cxnLst>
              <a:rect l="T0" t="T1" r="T2" b="T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730" y="3771618"/>
              <a:ext cx="349763" cy="1310216"/>
            </a:xfrm>
            <a:custGeom>
              <a:avLst/>
              <a:gdLst>
                <a:gd name="T0" fmla="*/ 0 w 88"/>
                <a:gd name="T1" fmla="*/ 0 h 330"/>
                <a:gd name="T2" fmla="*/ 88 w 88"/>
                <a:gd name="T3" fmla="*/ 330 h 330"/>
              </a:gdLst>
              <a:ahLst/>
              <a:cxnLst>
                <a:cxn ang="0">
                  <a:pos x="53" y="229"/>
                </a:cxn>
                <a:cxn ang="0">
                  <a:pos x="88" y="330"/>
                </a:cxn>
                <a:cxn ang="0">
                  <a:pos x="88" y="308"/>
                </a:cxn>
                <a:cxn ang="0">
                  <a:pos x="88" y="304"/>
                </a:cxn>
                <a:cxn ang="0">
                  <a:pos x="62" y="226"/>
                </a:cxn>
                <a:cxn ang="0">
                  <a:pos x="0" y="0"/>
                </a:cxn>
                <a:cxn ang="0">
                  <a:pos x="7" y="63"/>
                </a:cxn>
                <a:cxn ang="0">
                  <a:pos x="53" y="229"/>
                </a:cxn>
              </a:cxnLst>
              <a:rect l="T0" t="T1" r="T2" b="T3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105" y="5052893"/>
              <a:ext cx="357653" cy="820858"/>
            </a:xfrm>
            <a:custGeom>
              <a:avLst/>
              <a:gdLst>
                <a:gd name="T0" fmla="*/ 0 w 90"/>
                <a:gd name="T1" fmla="*/ 0 h 207"/>
                <a:gd name="T2" fmla="*/ 90 w 90"/>
                <a:gd name="T3" fmla="*/ 207 h 207"/>
              </a:gdLst>
              <a:ahLst/>
              <a:cxnLst>
                <a:cxn ang="0">
                  <a:pos x="6" y="15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42" y="127"/>
                </a:cxn>
                <a:cxn ang="0">
                  <a:pos x="80" y="207"/>
                </a:cxn>
                <a:cxn ang="0">
                  <a:pos x="90" y="207"/>
                </a:cxn>
                <a:cxn ang="0">
                  <a:pos x="50" y="123"/>
                </a:cxn>
                <a:cxn ang="0">
                  <a:pos x="6" y="15"/>
                </a:cxn>
              </a:cxnLst>
              <a:rect l="T0" t="T1" r="T2" b="T3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6746" y="3811082"/>
              <a:ext cx="457585" cy="1853508"/>
            </a:xfrm>
            <a:custGeom>
              <a:avLst/>
              <a:gdLst>
                <a:gd name="T0" fmla="*/ 0 w 115"/>
                <a:gd name="T1" fmla="*/ 0 h 467"/>
                <a:gd name="T2" fmla="*/ 115 w 115"/>
                <a:gd name="T3" fmla="*/ 467 h 467"/>
              </a:gdLst>
              <a:ahLst/>
              <a:cxnLst>
                <a:cxn ang="0">
                  <a:pos x="101" y="409"/>
                </a:cxn>
                <a:cxn ang="0">
                  <a:pos x="78" y="344"/>
                </a:cxn>
                <a:cxn ang="0">
                  <a:pos x="29" y="151"/>
                </a:cxn>
                <a:cxn ang="0">
                  <a:pos x="13" y="53"/>
                </a:cxn>
                <a:cxn ang="0">
                  <a:pos x="0" y="0"/>
                </a:cxn>
                <a:cxn ang="0">
                  <a:pos x="21" y="152"/>
                </a:cxn>
                <a:cxn ang="0">
                  <a:pos x="69" y="347"/>
                </a:cxn>
                <a:cxn ang="0">
                  <a:pos x="103" y="441"/>
                </a:cxn>
                <a:cxn ang="0">
                  <a:pos x="115" y="467"/>
                </a:cxn>
                <a:cxn ang="0">
                  <a:pos x="112" y="458"/>
                </a:cxn>
                <a:cxn ang="0">
                  <a:pos x="101" y="409"/>
                </a:cxn>
              </a:cxnLst>
              <a:rect l="T0" t="T1" r="T2" b="T3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3355" y="1263001"/>
              <a:ext cx="144639" cy="2508617"/>
            </a:xfrm>
            <a:custGeom>
              <a:avLst/>
              <a:gdLst>
                <a:gd name="T0" fmla="*/ 0 w 36"/>
                <a:gd name="T1" fmla="*/ 0 h 633"/>
                <a:gd name="T2" fmla="*/ 36 w 36"/>
                <a:gd name="T3" fmla="*/ 633 h 633"/>
              </a:gdLst>
              <a:ahLst/>
              <a:cxnLst>
                <a:cxn ang="0">
                  <a:pos x="17" y="633"/>
                </a:cxn>
                <a:cxn ang="0">
                  <a:pos x="13" y="597"/>
                </a:cxn>
                <a:cxn ang="0">
                  <a:pos x="5" y="398"/>
                </a:cxn>
                <a:cxn ang="0">
                  <a:pos x="13" y="198"/>
                </a:cxn>
                <a:cxn ang="0">
                  <a:pos x="22" y="99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20" y="99"/>
                </a:cxn>
                <a:cxn ang="0">
                  <a:pos x="10" y="198"/>
                </a:cxn>
                <a:cxn ang="0">
                  <a:pos x="1" y="398"/>
                </a:cxn>
                <a:cxn ang="0">
                  <a:pos x="7" y="589"/>
                </a:cxn>
                <a:cxn ang="0">
                  <a:pos x="16" y="632"/>
                </a:cxn>
                <a:cxn ang="0">
                  <a:pos x="17" y="633"/>
                </a:cxn>
              </a:cxnLst>
              <a:rect l="T0" t="T1" r="T2" b="T3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5889" y="5640911"/>
              <a:ext cx="111767" cy="232840"/>
            </a:xfrm>
            <a:custGeom>
              <a:avLst/>
              <a:gdLst>
                <a:gd name="T0" fmla="*/ 0 w 28"/>
                <a:gd name="T1" fmla="*/ 0 h 59"/>
                <a:gd name="T2" fmla="*/ 28 w 28"/>
                <a:gd name="T3" fmla="*/ 59 h 59"/>
              </a:gdLst>
              <a:ahLst/>
              <a:cxnLst>
                <a:cxn ang="0">
                  <a:pos x="22" y="59"/>
                </a:cxn>
                <a:cxn ang="0">
                  <a:pos x="28" y="59"/>
                </a:cxn>
                <a:cxn ang="0">
                  <a:pos x="0" y="0"/>
                </a:cxn>
                <a:cxn ang="0">
                  <a:pos x="22" y="59"/>
                </a:cxn>
              </a:cxnLst>
              <a:rect l="T0" t="T1" r="T2" b="T3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0967" y="3599290"/>
              <a:ext cx="68375" cy="423584"/>
            </a:xfrm>
            <a:custGeom>
              <a:avLst/>
              <a:gdLst>
                <a:gd name="T0" fmla="*/ 0 w 17"/>
                <a:gd name="T1" fmla="*/ 0 h 107"/>
                <a:gd name="T2" fmla="*/ 17 w 17"/>
                <a:gd name="T3" fmla="*/ 107 h 107"/>
              </a:gdLst>
              <a:ahLst/>
              <a:cxnLst>
                <a:cxn ang="0">
                  <a:pos x="4" y="54"/>
                </a:cxn>
                <a:cxn ang="0">
                  <a:pos x="17" y="107"/>
                </a:cxn>
                <a:cxn ang="0">
                  <a:pos x="10" y="44"/>
                </a:cxn>
                <a:cxn ang="0">
                  <a:pos x="9" y="43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" y="54"/>
                </a:cxn>
              </a:cxnLst>
              <a:rect l="T0" t="T1" r="T2" b="T3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1493" y="2802110"/>
              <a:ext cx="1168945" cy="2250783"/>
            </a:xfrm>
            <a:custGeom>
              <a:avLst/>
              <a:gdLst>
                <a:gd name="T0" fmla="*/ 0 w 294"/>
                <a:gd name="T1" fmla="*/ 0 h 568"/>
                <a:gd name="T2" fmla="*/ 294 w 294"/>
                <a:gd name="T3" fmla="*/ 568 h 568"/>
              </a:gdLst>
              <a:ahLst/>
              <a:cxnLst>
                <a:cxn ang="0">
                  <a:pos x="8" y="553"/>
                </a:cxn>
                <a:cxn ang="0">
                  <a:pos x="35" y="397"/>
                </a:cxn>
                <a:cxn ang="0">
                  <a:pos x="99" y="252"/>
                </a:cxn>
                <a:cxn ang="0">
                  <a:pos x="187" y="119"/>
                </a:cxn>
                <a:cxn ang="0">
                  <a:pos x="238" y="58"/>
                </a:cxn>
                <a:cxn ang="0">
                  <a:pos x="265" y="28"/>
                </a:cxn>
                <a:cxn ang="0">
                  <a:pos x="294" y="0"/>
                </a:cxn>
                <a:cxn ang="0">
                  <a:pos x="293" y="0"/>
                </a:cxn>
                <a:cxn ang="0">
                  <a:pos x="264" y="27"/>
                </a:cxn>
                <a:cxn ang="0">
                  <a:pos x="237" y="56"/>
                </a:cxn>
                <a:cxn ang="0">
                  <a:pos x="185" y="117"/>
                </a:cxn>
                <a:cxn ang="0">
                  <a:pos x="95" y="249"/>
                </a:cxn>
                <a:cxn ang="0">
                  <a:pos x="30" y="396"/>
                </a:cxn>
                <a:cxn ang="0">
                  <a:pos x="0" y="549"/>
                </a:cxn>
                <a:cxn ang="0">
                  <a:pos x="7" y="568"/>
                </a:cxn>
                <a:cxn ang="0">
                  <a:pos x="8" y="553"/>
                </a:cxn>
              </a:cxnLst>
              <a:rect l="T0" t="T1" r="T2" b="T3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331" y="5664590"/>
              <a:ext cx="99932" cy="209161"/>
            </a:xfrm>
            <a:custGeom>
              <a:avLst/>
              <a:gdLst>
                <a:gd name="T0" fmla="*/ 0 w 25"/>
                <a:gd name="T1" fmla="*/ 0 h 53"/>
                <a:gd name="T2" fmla="*/ 25 w 25"/>
                <a:gd name="T3" fmla="*/ 53 h 53"/>
              </a:gdLst>
              <a:ahLst/>
              <a:cxnLst>
                <a:cxn ang="0">
                  <a:pos x="0" y="0"/>
                </a:cxn>
                <a:cxn ang="0">
                  <a:pos x="19" y="53"/>
                </a:cxn>
                <a:cxn ang="0">
                  <a:pos x="25" y="53"/>
                </a:cxn>
                <a:cxn ang="0">
                  <a:pos x="0" y="0"/>
                </a:cxn>
              </a:cxnLst>
              <a:rect l="T0" t="T1" r="T2" b="T3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1493" y="5081833"/>
              <a:ext cx="114396" cy="559078"/>
            </a:xfrm>
            <a:custGeom>
              <a:avLst/>
              <a:gdLst>
                <a:gd name="T0" fmla="*/ 0 w 29"/>
                <a:gd name="T1" fmla="*/ 0 h 141"/>
                <a:gd name="T2" fmla="*/ 29 w 29"/>
                <a:gd name="T3" fmla="*/ 141 h 141"/>
              </a:gdLst>
              <a:ahLst/>
              <a:cxnLst>
                <a:cxn ang="0">
                  <a:pos x="0" y="0"/>
                </a:cxn>
                <a:cxn ang="0">
                  <a:pos x="7" y="89"/>
                </a:cxn>
                <a:cxn ang="0">
                  <a:pos x="18" y="117"/>
                </a:cxn>
                <a:cxn ang="0">
                  <a:pos x="29" y="141"/>
                </a:cxn>
                <a:cxn ang="0">
                  <a:pos x="27" y="135"/>
                </a:cxn>
                <a:cxn ang="0">
                  <a:pos x="8" y="22"/>
                </a:cxn>
                <a:cxn ang="0">
                  <a:pos x="4" y="11"/>
                </a:cxn>
                <a:cxn ang="0">
                  <a:pos x="0" y="0"/>
                </a:cxn>
              </a:cxnLst>
              <a:rect l="T0" t="T1" r="T2" b="T3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1493" y="4977910"/>
              <a:ext cx="32872" cy="189429"/>
            </a:xfrm>
            <a:custGeom>
              <a:avLst/>
              <a:gdLst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0" y="26"/>
                </a:cxn>
                <a:cxn ang="0">
                  <a:pos x="4" y="37"/>
                </a:cxn>
                <a:cxn ang="0">
                  <a:pos x="8" y="48"/>
                </a:cxn>
                <a:cxn ang="0">
                  <a:pos x="7" y="19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26"/>
                </a:cxn>
              </a:cxnLst>
              <a:rect l="T0" t="T1" r="T2" b="T3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105" y="5434381"/>
              <a:ext cx="174882" cy="439370"/>
            </a:xfrm>
            <a:custGeom>
              <a:avLst/>
              <a:gdLst>
                <a:gd name="T0" fmla="*/ 0 w 44"/>
                <a:gd name="T1" fmla="*/ 0 h 111"/>
                <a:gd name="T2" fmla="*/ 44 w 44"/>
                <a:gd name="T3" fmla="*/ 111 h 111"/>
              </a:gdLst>
              <a:ahLst/>
              <a:cxnLst>
                <a:cxn ang="0">
                  <a:pos x="11" y="28"/>
                </a:cxn>
                <a:cxn ang="0">
                  <a:pos x="0" y="0"/>
                </a:cxn>
                <a:cxn ang="0">
                  <a:pos x="11" y="49"/>
                </a:cxn>
                <a:cxn ang="0">
                  <a:pos x="14" y="58"/>
                </a:cxn>
                <a:cxn ang="0">
                  <a:pos x="39" y="111"/>
                </a:cxn>
                <a:cxn ang="0">
                  <a:pos x="44" y="111"/>
                </a:cxn>
                <a:cxn ang="0">
                  <a:pos x="22" y="52"/>
                </a:cxn>
                <a:cxn ang="0">
                  <a:pos x="11" y="28"/>
                </a:cxn>
              </a:cxnLst>
              <a:rect l="T0" t="T1" r="T2" b="T3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89213" y="2133600"/>
            <a:ext cx="8915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925"/>
            <a:ext cx="114617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C002A21-38A7-4DC4-BBF1-740427CBD5CA}" type="datetimeFigureOut">
              <a:rPr lang="en-US"/>
              <a:pPr>
                <a:defRPr/>
              </a:pPr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3" y="6135688"/>
            <a:ext cx="76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3" y="787400"/>
            <a:ext cx="77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rgbClr val="FE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822B4B-8A96-403C-BF05-144C193E4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ctrTitle"/>
          </p:nvPr>
        </p:nvSpPr>
        <p:spPr>
          <a:xfrm>
            <a:off x="2576513" y="2501900"/>
            <a:ext cx="8915400" cy="2262188"/>
          </a:xfrm>
        </p:spPr>
        <p:txBody>
          <a:bodyPr/>
          <a:lstStyle/>
          <a:p>
            <a:pPr algn="ctr" eaLnBrk="1" hangingPunct="1"/>
            <a:r>
              <a:rPr lang="sk-SK" sz="8000" smtClean="0">
                <a:latin typeface="Kunstler Script"/>
              </a:rPr>
              <a:t>Parazit</a:t>
            </a:r>
            <a:r>
              <a:rPr lang="en-US" sz="8000" smtClean="0">
                <a:latin typeface="Kunstler Script"/>
              </a:rPr>
              <a:t> </a:t>
            </a:r>
            <a:r>
              <a:rPr lang="sk-SK" sz="8000" smtClean="0">
                <a:latin typeface="Kunstler Script"/>
              </a:rPr>
              <a:t>ríše rastlín</a:t>
            </a:r>
          </a:p>
        </p:txBody>
      </p:sp>
      <p:sp>
        <p:nvSpPr>
          <p:cNvPr id="18434" name="副標題 2"/>
          <p:cNvSpPr>
            <a:spLocks noGrp="1"/>
          </p:cNvSpPr>
          <p:nvPr>
            <p:ph type="subTitle" idx="1"/>
          </p:nvPr>
        </p:nvSpPr>
        <p:spPr>
          <a:xfrm>
            <a:off x="2589213" y="4776788"/>
            <a:ext cx="8915400" cy="1127125"/>
          </a:xfrm>
        </p:spPr>
        <p:txBody>
          <a:bodyPr/>
          <a:lstStyle/>
          <a:p>
            <a:pPr algn="ctr" eaLnBrk="1" hangingPunct="1"/>
            <a:r>
              <a:rPr lang="sk-SK" smtClean="0">
                <a:solidFill>
                  <a:srgbClr val="595959"/>
                </a:solidFill>
              </a:rPr>
              <a:t>Jiayi Lin</a:t>
            </a:r>
          </a:p>
          <a:p>
            <a:pPr algn="ctr" eaLnBrk="1" hangingPunct="1"/>
            <a:r>
              <a:rPr lang="sk-SK" smtClean="0">
                <a:solidFill>
                  <a:srgbClr val="595959"/>
                </a:solidFill>
              </a:rPr>
              <a:t>Patrik Kuchár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/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pPr algn="ctr" eaLnBrk="1" hangingPunct="1"/>
            <a:r>
              <a:rPr lang="sk-SK" sz="6000" smtClean="0">
                <a:latin typeface="Kunstler Script"/>
              </a:rPr>
              <a:t>Zaujímavosť</a:t>
            </a:r>
          </a:p>
        </p:txBody>
      </p:sp>
      <p:sp>
        <p:nvSpPr>
          <p:cNvPr id="27650" name="內容版面配置區 2"/>
          <p:cNvSpPr>
            <a:spLocks noGrp="1"/>
          </p:cNvSpPr>
          <p:nvPr>
            <p:ph idx="1"/>
          </p:nvPr>
        </p:nvSpPr>
        <p:spPr>
          <a:xfrm>
            <a:off x="2589213" y="2133600"/>
            <a:ext cx="8915400" cy="3778250"/>
          </a:xfrm>
        </p:spPr>
        <p:txBody>
          <a:bodyPr/>
          <a:lstStyle/>
          <a:p>
            <a:pPr eaLnBrk="1" hangingPunct="1"/>
            <a:r>
              <a:rPr lang="sk-SK" smtClean="0"/>
              <a:t>Medzi rastlinami sa často vyskytujú rastliny, ktoré nie sú pravé parazity. Niektoré využívajú svoju schopnosť parazitovať iba kvôli opore alebo možnosti priblížiť sa viac k svetlu.</a:t>
            </a:r>
          </a:p>
          <a:p>
            <a:pPr eaLnBrk="1" hangingPunct="1"/>
            <a:endParaRPr lang="sk-SK" smtClean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58000" b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89213" y="4354513"/>
            <a:ext cx="8915400" cy="155575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sk-SK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 Brečtan popínavý (Hedera helix)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sk-SK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Nie je pravý parazit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圖片 2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7888" y="2455863"/>
            <a:ext cx="555625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標題 1"/>
          <p:cNvSpPr>
            <a:spLocks noGrp="1"/>
          </p:cNvSpPr>
          <p:nvPr>
            <p:ph type="title"/>
          </p:nvPr>
        </p:nvSpPr>
        <p:spPr>
          <a:xfrm>
            <a:off x="2522538" y="1787525"/>
            <a:ext cx="8915400" cy="3117850"/>
          </a:xfrm>
        </p:spPr>
        <p:txBody>
          <a:bodyPr/>
          <a:lstStyle/>
          <a:p>
            <a:pPr algn="ctr" eaLnBrk="1" hangingPunct="1"/>
            <a:r>
              <a:rPr lang="sk-SK" sz="6000" smtClean="0">
                <a:latin typeface="Kunstler Script"/>
              </a:rPr>
              <a:t>Ďakujem za pozornosť</a:t>
            </a:r>
          </a:p>
        </p:txBody>
      </p:sp>
      <p:sp>
        <p:nvSpPr>
          <p:cNvPr id="5" name="心形 4"/>
          <p:cNvSpPr/>
          <p:nvPr/>
        </p:nvSpPr>
        <p:spPr>
          <a:xfrm rot="3080829">
            <a:off x="3224213" y="3370262"/>
            <a:ext cx="876300" cy="727075"/>
          </a:xfrm>
          <a:prstGeom prst="hear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pic>
        <p:nvPicPr>
          <p:cNvPr id="29700" name="圖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8261060">
            <a:off x="3186113" y="3856038"/>
            <a:ext cx="893762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圖片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7930783">
            <a:off x="2626519" y="3836194"/>
            <a:ext cx="895350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圖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2682173">
            <a:off x="2657475" y="3313113"/>
            <a:ext cx="8937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弧形 13"/>
          <p:cNvSpPr/>
          <p:nvPr/>
        </p:nvSpPr>
        <p:spPr>
          <a:xfrm rot="19101756" flipH="1">
            <a:off x="3048000" y="3998913"/>
            <a:ext cx="1762125" cy="2630487"/>
          </a:xfrm>
          <a:prstGeom prst="arc">
            <a:avLst>
              <a:gd name="adj1" fmla="val 15266607"/>
              <a:gd name="adj2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5" name="橢圓 14"/>
          <p:cNvSpPr/>
          <p:nvPr/>
        </p:nvSpPr>
        <p:spPr>
          <a:xfrm rot="19614249">
            <a:off x="9537700" y="1914525"/>
            <a:ext cx="1239838" cy="368300"/>
          </a:xfrm>
          <a:prstGeom prst="ellipse">
            <a:avLst/>
          </a:prstGeom>
          <a:solidFill>
            <a:srgbClr val="FFCDF7"/>
          </a:solidFill>
          <a:ln>
            <a:solidFill>
              <a:srgbClr val="FFCD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pic>
        <p:nvPicPr>
          <p:cNvPr id="29705" name="圖片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3207975">
            <a:off x="9183688" y="1397000"/>
            <a:ext cx="1085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圖片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6429423">
            <a:off x="8699500" y="1663700"/>
            <a:ext cx="1085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7" name="圖片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6012997">
            <a:off x="9518650" y="2454275"/>
            <a:ext cx="1085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8" name="圖片 1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18550" y="2355850"/>
            <a:ext cx="10842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9" name="圖片 1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3243118">
            <a:off x="9125743" y="2523332"/>
            <a:ext cx="10842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0" name="圖片 2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754827">
            <a:off x="9863138" y="2139950"/>
            <a:ext cx="1085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1" name="圖片 2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19088">
            <a:off x="8521700" y="1990725"/>
            <a:ext cx="1085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橢圓 22"/>
          <p:cNvSpPr/>
          <p:nvPr/>
        </p:nvSpPr>
        <p:spPr>
          <a:xfrm>
            <a:off x="9526588" y="2227263"/>
            <a:ext cx="379412" cy="32385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6" name="橢圓 25"/>
          <p:cNvSpPr/>
          <p:nvPr/>
        </p:nvSpPr>
        <p:spPr>
          <a:xfrm rot="19686434">
            <a:off x="9769475" y="3625850"/>
            <a:ext cx="1612900" cy="271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sk-SK" sz="6000" smtClean="0">
                <a:latin typeface="Kunstler Script"/>
              </a:rPr>
              <a:t>Parazit ríše rastlín</a:t>
            </a:r>
          </a:p>
        </p:txBody>
      </p:sp>
      <p:sp>
        <p:nvSpPr>
          <p:cNvPr id="19458" name="內容版面配置區 3"/>
          <p:cNvSpPr>
            <a:spLocks noGrp="1"/>
          </p:cNvSpPr>
          <p:nvPr>
            <p:ph sz="half" idx="2"/>
          </p:nvPr>
        </p:nvSpPr>
        <p:spPr>
          <a:xfrm>
            <a:off x="2592388" y="2139950"/>
            <a:ext cx="8912225" cy="3763963"/>
          </a:xfrm>
        </p:spPr>
        <p:txBody>
          <a:bodyPr/>
          <a:lstStyle/>
          <a:p>
            <a:pPr eaLnBrk="1" hangingPunct="1"/>
            <a:r>
              <a:rPr lang="sk-SK" smtClean="0"/>
              <a:t>Parazitická rastlina</a:t>
            </a:r>
            <a:r>
              <a:rPr lang="en-US" smtClean="0"/>
              <a:t> - </a:t>
            </a:r>
            <a:r>
              <a:rPr lang="sk-SK" smtClean="0"/>
              <a:t>časť alebo všetky živiny získava z iných živých rastlín. </a:t>
            </a:r>
            <a:endParaRPr lang="en-US" smtClean="0"/>
          </a:p>
          <a:p>
            <a:pPr eaLnBrk="1" hangingPunct="1"/>
            <a:r>
              <a:rPr lang="sk-SK" smtClean="0"/>
              <a:t>Parazitizmus, alebo cudzopasníctvo je vzťah medzi dvoma organizmami.</a:t>
            </a:r>
          </a:p>
          <a:p>
            <a:pPr eaLnBrk="1" hangingPunct="1"/>
            <a:r>
              <a:rPr lang="sk-SK" smtClean="0"/>
              <a:t>Parazitická rastlina čerpá živiny, čo sú organické i anorganické látky potrebné pre </a:t>
            </a:r>
            <a:r>
              <a:rPr lang="en-US" smtClean="0"/>
              <a:t>r</a:t>
            </a:r>
            <a:r>
              <a:rPr lang="sk-SK" smtClean="0"/>
              <a:t>ast z hostiteľskej rastliny. </a:t>
            </a:r>
            <a:endParaRPr lang="en-US" smtClean="0"/>
          </a:p>
          <a:p>
            <a:pPr eaLnBrk="1" hangingPunct="1"/>
            <a:r>
              <a:rPr lang="sk-SK" smtClean="0"/>
              <a:t>Vo väčšine prípadov platí, že parazitujúca rastlina je menšieho vzrastu ako hostiteľ.</a:t>
            </a:r>
          </a:p>
          <a:p>
            <a:pPr eaLnBrk="1" hangingPunct="1"/>
            <a:r>
              <a:rPr lang="sk-SK" smtClean="0"/>
              <a:t>Parazity parazitujú obyčajne na jednom hostiteľovi, ale stretávame</a:t>
            </a:r>
            <a:r>
              <a:rPr lang="en-US" smtClean="0"/>
              <a:t> </a:t>
            </a:r>
            <a:r>
              <a:rPr lang="sk-SK" smtClean="0"/>
              <a:t>sa aj s prípadmi, kde parazitická rastlina parazituje striedavo, pravidelne na viacerých druhoch rastlín.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89213" y="4354513"/>
            <a:ext cx="8915400" cy="15557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sk-SK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Huba – rakovinoveczemiakový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sk-SK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Endoparazity 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sk-SK" sz="6000" smtClean="0">
                <a:latin typeface="Kunstler Script"/>
              </a:rPr>
              <a:t>Rozdelenie podľa miesta parazitovania</a:t>
            </a:r>
          </a:p>
        </p:txBody>
      </p:sp>
      <p:sp>
        <p:nvSpPr>
          <p:cNvPr id="21506" name="內容版面配置區 2"/>
          <p:cNvSpPr>
            <a:spLocks noGrp="1"/>
          </p:cNvSpPr>
          <p:nvPr>
            <p:ph sz="half" idx="1"/>
          </p:nvPr>
        </p:nvSpPr>
        <p:spPr>
          <a:xfrm>
            <a:off x="2576513" y="2133600"/>
            <a:ext cx="4313237" cy="3778250"/>
          </a:xfrm>
        </p:spPr>
        <p:txBody>
          <a:bodyPr/>
          <a:lstStyle/>
          <a:p>
            <a:pPr eaLnBrk="1" hangingPunct="1"/>
            <a:r>
              <a:rPr lang="sk-SK" smtClean="0"/>
              <a:t>Ektoparazity</a:t>
            </a:r>
          </a:p>
          <a:p>
            <a:pPr eaLnBrk="1" hangingPunct="1"/>
            <a:r>
              <a:rPr lang="sk-SK" smtClean="0"/>
              <a:t>rastliny tohto typu žijú na povrchu tela hostiteľa. Živiny, ktoré potrebujú, vysávajú haustóriami. </a:t>
            </a:r>
          </a:p>
          <a:p>
            <a:pPr eaLnBrk="1" hangingPunct="1"/>
            <a:r>
              <a:rPr lang="sk-SK" smtClean="0"/>
              <a:t>Haustóriá sú premenené korene prispôsobené parazitizmu. </a:t>
            </a:r>
          </a:p>
          <a:p>
            <a:pPr eaLnBrk="1" hangingPunct="1"/>
            <a:r>
              <a:rPr lang="sk-SK" smtClean="0"/>
              <a:t>Parazitická rastlina haustóriami preniká ku koreňovej sústave alebo na jeho cievne zväzky v stonke hostiteľa. </a:t>
            </a:r>
          </a:p>
        </p:txBody>
      </p:sp>
      <p:sp>
        <p:nvSpPr>
          <p:cNvPr id="21507" name="內容版面配置區 3"/>
          <p:cNvSpPr>
            <a:spLocks noGrp="1"/>
          </p:cNvSpPr>
          <p:nvPr>
            <p:ph sz="half" idx="2"/>
          </p:nvPr>
        </p:nvSpPr>
        <p:spPr>
          <a:xfrm>
            <a:off x="7191375" y="2709863"/>
            <a:ext cx="4313238" cy="3219450"/>
          </a:xfrm>
        </p:spPr>
        <p:txBody>
          <a:bodyPr/>
          <a:lstStyle/>
          <a:p>
            <a:pPr eaLnBrk="1" hangingPunct="1"/>
            <a:r>
              <a:rPr lang="sk-SK" smtClean="0"/>
              <a:t>Endoparazity </a:t>
            </a:r>
          </a:p>
          <a:p>
            <a:pPr eaLnBrk="1" hangingPunct="1"/>
            <a:r>
              <a:rPr lang="it-IT" smtClean="0"/>
              <a:t>tieto rastliny žijú priamo v tele hostiteľa.</a:t>
            </a:r>
            <a:endParaRPr lang="sk-SK" smtClean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89213" y="4354513"/>
            <a:ext cx="8915400" cy="155575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sk-SK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Kukučina(Cuscuta)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sk-SK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Ektoparazit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sk-SK" sz="6000" smtClean="0">
                <a:latin typeface="Kunstler Script"/>
              </a:rPr>
              <a:t>Rozdelenie podľa miery parazitovania</a:t>
            </a:r>
          </a:p>
        </p:txBody>
      </p:sp>
      <p:sp>
        <p:nvSpPr>
          <p:cNvPr id="23554" name="內容版面配置區 2"/>
          <p:cNvSpPr>
            <a:spLocks noGrp="1"/>
          </p:cNvSpPr>
          <p:nvPr>
            <p:ph sz="half" idx="1"/>
          </p:nvPr>
        </p:nvSpPr>
        <p:spPr>
          <a:xfrm>
            <a:off x="2589213" y="2425700"/>
            <a:ext cx="4313237" cy="3981450"/>
          </a:xfrm>
        </p:spPr>
        <p:txBody>
          <a:bodyPr/>
          <a:lstStyle/>
          <a:p>
            <a:pPr eaLnBrk="1" hangingPunct="1"/>
            <a:r>
              <a:rPr lang="sk-SK" smtClean="0"/>
              <a:t>poloparazity (hemiparazity)</a:t>
            </a:r>
          </a:p>
          <a:p>
            <a:pPr eaLnBrk="1" hangingPunct="1"/>
            <a:r>
              <a:rPr lang="sk-SK" smtClean="0"/>
              <a:t>sú to zelené rastliny, ktoré obsahujú chlorofyl, organickú časť živín si tvoria sami fotosyntézou, vodu a minerálne živiny odoberajú hostiteľskej rastline. </a:t>
            </a:r>
          </a:p>
          <a:p>
            <a:pPr eaLnBrk="1" hangingPunct="1"/>
            <a:r>
              <a:rPr lang="sk-SK" smtClean="0"/>
              <a:t>Ich haustóriá vnikajú len do drevnej časti cievnych zväzkov. </a:t>
            </a:r>
          </a:p>
        </p:txBody>
      </p:sp>
      <p:sp>
        <p:nvSpPr>
          <p:cNvPr id="23555" name="內容版面配置區 3"/>
          <p:cNvSpPr>
            <a:spLocks noGrp="1"/>
          </p:cNvSpPr>
          <p:nvPr>
            <p:ph sz="half" idx="2"/>
          </p:nvPr>
        </p:nvSpPr>
        <p:spPr>
          <a:xfrm>
            <a:off x="7191375" y="2976563"/>
            <a:ext cx="4313238" cy="2927350"/>
          </a:xfrm>
        </p:spPr>
        <p:txBody>
          <a:bodyPr/>
          <a:lstStyle/>
          <a:p>
            <a:pPr eaLnBrk="1" hangingPunct="1"/>
            <a:r>
              <a:rPr lang="sk-SK" smtClean="0"/>
              <a:t>úplné parazity (holoparazity) </a:t>
            </a:r>
          </a:p>
          <a:p>
            <a:pPr eaLnBrk="1" hangingPunct="1"/>
            <a:r>
              <a:rPr lang="sk-SK" smtClean="0"/>
              <a:t>tieto parazitické rastliny z tela hostiteľa odoberajú všetky živiny potrebné pre život.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89213" y="4354513"/>
            <a:ext cx="8915400" cy="155575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sk-SK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Imelo biele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sk-SK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Poloparazity (hemiparazity)</a:t>
            </a:r>
            <a:endParaRPr lang="sk-SK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sk-SK" sz="6000" smtClean="0">
                <a:latin typeface="Kunstler Script"/>
              </a:rPr>
              <a:t>Rozdelenie podľa doby parazitovania</a:t>
            </a:r>
          </a:p>
        </p:txBody>
      </p:sp>
      <p:sp>
        <p:nvSpPr>
          <p:cNvPr id="25602" name="內容版面配置區 2"/>
          <p:cNvSpPr>
            <a:spLocks noGrp="1"/>
          </p:cNvSpPr>
          <p:nvPr>
            <p:ph sz="half" idx="1"/>
          </p:nvPr>
        </p:nvSpPr>
        <p:spPr>
          <a:xfrm>
            <a:off x="2589213" y="2959100"/>
            <a:ext cx="4313237" cy="2952750"/>
          </a:xfrm>
        </p:spPr>
        <p:txBody>
          <a:bodyPr/>
          <a:lstStyle/>
          <a:p>
            <a:pPr eaLnBrk="1" hangingPunct="1"/>
            <a:r>
              <a:rPr lang="sk-SK" smtClean="0"/>
              <a:t>dočasné parazity (fakultatívne) </a:t>
            </a:r>
          </a:p>
          <a:p>
            <a:pPr eaLnBrk="1" hangingPunct="1"/>
            <a:r>
              <a:rPr lang="sk-SK" smtClean="0"/>
              <a:t>tieto rastliny parazitujú len za určitých okolností, potom čo už parazitovať nepotrebujú, opúšťajú hostiteľa.</a:t>
            </a:r>
          </a:p>
        </p:txBody>
      </p:sp>
      <p:sp>
        <p:nvSpPr>
          <p:cNvPr id="25603" name="內容版面配置區 3"/>
          <p:cNvSpPr>
            <a:spLocks noGrp="1"/>
          </p:cNvSpPr>
          <p:nvPr>
            <p:ph sz="half" idx="2"/>
          </p:nvPr>
        </p:nvSpPr>
        <p:spPr>
          <a:xfrm>
            <a:off x="7191375" y="2836863"/>
            <a:ext cx="4313238" cy="3067050"/>
          </a:xfrm>
        </p:spPr>
        <p:txBody>
          <a:bodyPr/>
          <a:lstStyle/>
          <a:p>
            <a:pPr eaLnBrk="1" hangingPunct="1"/>
            <a:r>
              <a:rPr lang="sk-SK" smtClean="0"/>
              <a:t>trvalé parazity </a:t>
            </a:r>
          </a:p>
          <a:p>
            <a:pPr eaLnBrk="1" hangingPunct="1"/>
            <a:r>
              <a:rPr lang="sk-SK" smtClean="0"/>
              <a:t>tieto rastliny počas života neopúšťajú telo hostiteľa.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89213" y="4354513"/>
            <a:ext cx="8915400" cy="155575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sk-SK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Raflézia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sk-SK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Úplné parazity (holoparazity)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225</TotalTime>
  <Words>259</Words>
  <Application>Microsoft Office PowerPoint</Application>
  <PresentationFormat>Vlastná</PresentationFormat>
  <Paragraphs>40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Šablóna návrhu</vt:lpstr>
      </vt:variant>
      <vt:variant>
        <vt:i4>17</vt:i4>
      </vt:variant>
      <vt:variant>
        <vt:lpstr>Nadpisy snímok</vt:lpstr>
      </vt:variant>
      <vt:variant>
        <vt:i4>12</vt:i4>
      </vt:variant>
    </vt:vector>
  </HeadingPairs>
  <TitlesOfParts>
    <vt:vector size="34" baseType="lpstr">
      <vt:lpstr>Arial</vt:lpstr>
      <vt:lpstr>Century Gothic</vt:lpstr>
      <vt:lpstr>Wingdings 3</vt:lpstr>
      <vt:lpstr>Calibri</vt:lpstr>
      <vt:lpstr>Kunstler Script</vt:lpstr>
      <vt:lpstr>絲縷</vt:lpstr>
      <vt:lpstr>絲縷</vt:lpstr>
      <vt:lpstr>絲縷</vt:lpstr>
      <vt:lpstr>絲縷</vt:lpstr>
      <vt:lpstr>絲縷</vt:lpstr>
      <vt:lpstr>絲縷</vt:lpstr>
      <vt:lpstr>絲縷</vt:lpstr>
      <vt:lpstr>絲縷</vt:lpstr>
      <vt:lpstr>絲縷</vt:lpstr>
      <vt:lpstr>絲縷</vt:lpstr>
      <vt:lpstr>絲縷</vt:lpstr>
      <vt:lpstr>絲縷</vt:lpstr>
      <vt:lpstr>絲縷</vt:lpstr>
      <vt:lpstr>絲縷</vt:lpstr>
      <vt:lpstr>絲縷</vt:lpstr>
      <vt:lpstr>絲縷</vt:lpstr>
      <vt:lpstr>絲縷</vt:lpstr>
      <vt:lpstr>Parazit ríše rastlín</vt:lpstr>
      <vt:lpstr>Parazit ríše rastlín</vt:lpstr>
      <vt:lpstr>Snímka 3</vt:lpstr>
      <vt:lpstr>Rozdelenie podľa miesta parazitovania</vt:lpstr>
      <vt:lpstr>Snímka 5</vt:lpstr>
      <vt:lpstr>Rozdelenie podľa miery parazitovania</vt:lpstr>
      <vt:lpstr>Snímka 7</vt:lpstr>
      <vt:lpstr>Rozdelenie podľa doby parazitovania</vt:lpstr>
      <vt:lpstr>Snímka 9</vt:lpstr>
      <vt:lpstr>Zaujímavosť</vt:lpstr>
      <vt:lpstr>Snímka 11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Parazit ríše rastlín</dc:title>
  <dc:creator>jiayilin10@gmail.com</dc:creator>
  <cp:lastModifiedBy>Rastislav Kuchár</cp:lastModifiedBy>
  <cp:revision>14</cp:revision>
  <dcterms:created xsi:type="dcterms:W3CDTF">2016-12-05T16:57:58Z</dcterms:created>
  <dcterms:modified xsi:type="dcterms:W3CDTF">2016-12-19T18:22:27Z</dcterms:modified>
</cp:coreProperties>
</file>