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9.3.2016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 KAŇA SIVÁ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http://www.naturfoto.cz/fotografie/ptaci/kana-siva-665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5715000" cy="561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KUKUČKA OBYČAJNÁ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 descr="http://www.lovuzdar.sk/userfiles/foto/20455/266877/lovuzdar-b-2668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18961" cy="445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KRKAVEC ČIERNY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 descr="https://upload.wikimedia.org/wikipedia/commons/thumb/b/bc/Kolkrabe.jpg/260px-Kolkra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705600" cy="5312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HOLUB HRVNÁK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 descr="http://polovnictvo.pluska.sk/images/gallery/polovnictvo-rybarstvo/zver/2013/hrkutaju_h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52576"/>
            <a:ext cx="84582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HRDLIČKA ZÁHRADNÁ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img.ephoto.sk/data/users/11062/photos/45f81308dcfe504b8b3b9ffa822a62514fd722e9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620000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HUS DIVÁ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 descr="http://www.ttstudio.sk/photos/hus-diva-5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72500" cy="558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LASTOVIČKA OBYČAJNÁ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 descr="http://nd03.jxs.cz/053/718/2ff41b4f8d_66492708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136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DUDOK CHOCHLATÝ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http://milankanya.com/wp-content/gallery/vtaky-birds/dudok4.jpg"/>
          <p:cNvPicPr>
            <a:picLocks noChangeAspect="1" noChangeArrowheads="1"/>
          </p:cNvPicPr>
          <p:nvPr/>
        </p:nvPicPr>
        <p:blipFill>
          <a:blip r:embed="rId2"/>
          <a:srcRect t="15000" b="8000"/>
          <a:stretch>
            <a:fillRect/>
          </a:stretch>
        </p:blipFill>
        <p:spPr bwMode="auto">
          <a:xfrm>
            <a:off x="1676400" y="990600"/>
            <a:ext cx="507682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18. VÝR SKALNÝ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0" name="Picture 2" descr="https://upload.wikimedia.org/wikipedia/commons/thumb/0/0f/Uhu-3.jpg/150px-Uhu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3505200" cy="5491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http://www.nahuby.sk/images/fotosutaz/2015/03/16/erik_muller_5115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599"/>
            <a:ext cx="7848600" cy="524083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19. OROL SKALNÝ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1. VRABEC POĽNÝ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://www.nahuby.sk/images/fotosutaz/2014/09/04/stefan_brunczlik_4837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8603"/>
            <a:ext cx="7772400" cy="5177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20. SOJKA ŠKRIEKAVÁ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http://www.kampolovat.sk/files/animals/40/images/source/sojka-skriekav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6082" name="Picture 2" descr="http://wildfoto.wbl.sk/WF_6098_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79441"/>
            <a:ext cx="6019800" cy="452130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21. SLEPÚCH LÁMAVÝ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22. JAŠTERICA ZELENÁ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 descr="Lacerta viridis"/>
          <p:cNvPicPr>
            <a:picLocks noChangeAspect="1" noChangeArrowheads="1"/>
          </p:cNvPicPr>
          <p:nvPr/>
        </p:nvPicPr>
        <p:blipFill>
          <a:blip r:embed="rId2"/>
          <a:srcRect t="5248"/>
          <a:stretch>
            <a:fillRect/>
          </a:stretch>
        </p:blipFill>
        <p:spPr bwMode="auto">
          <a:xfrm>
            <a:off x="762000" y="2133600"/>
            <a:ext cx="7772400" cy="3981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23. UŽOVKA OBOJKOVÁ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0" name="Picture 2" descr="Natrix n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7766"/>
            <a:ext cx="8229600" cy="5194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24. UŽOVKA STROMOVÁ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 descr="Zamenis longissi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98715" cy="4686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24. VRETENICA SEVERSKÁ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78" name="Picture 2" descr="Vipera berus"/>
          <p:cNvPicPr>
            <a:picLocks noChangeAspect="1" noChangeArrowheads="1"/>
          </p:cNvPicPr>
          <p:nvPr/>
        </p:nvPicPr>
        <p:blipFill>
          <a:blip r:embed="rId2"/>
          <a:srcRect t="16801"/>
          <a:stretch>
            <a:fillRect/>
          </a:stretch>
        </p:blipFill>
        <p:spPr bwMode="auto">
          <a:xfrm>
            <a:off x="533400" y="1447800"/>
            <a:ext cx="7620000" cy="490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Natrix tessellata"/>
          <p:cNvPicPr>
            <a:picLocks noChangeAspect="1" noChangeArrowheads="1"/>
          </p:cNvPicPr>
          <p:nvPr/>
        </p:nvPicPr>
        <p:blipFill>
          <a:blip r:embed="rId2"/>
          <a:srcRect t="3125" r="18750" b="32292"/>
          <a:stretch>
            <a:fillRect/>
          </a:stretch>
        </p:blipFill>
        <p:spPr bwMode="auto">
          <a:xfrm>
            <a:off x="762000" y="1447800"/>
            <a:ext cx="7924800" cy="4724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25. UŽOVKA FŔKANÁ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2226" name="Picture 2" descr="Lacerta agi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676515" cy="4419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26. JAŠTERICA KRÁTKOHLAVÁ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Emys orbicularis"/>
          <p:cNvPicPr>
            <a:picLocks noChangeAspect="1" noChangeArrowheads="1"/>
          </p:cNvPicPr>
          <p:nvPr/>
        </p:nvPicPr>
        <p:blipFill>
          <a:blip r:embed="rId2"/>
          <a:srcRect t="6130"/>
          <a:stretch>
            <a:fillRect/>
          </a:stretch>
        </p:blipFill>
        <p:spPr bwMode="auto">
          <a:xfrm>
            <a:off x="1524000" y="1676400"/>
            <a:ext cx="6629400" cy="46672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27. KORYTNAČKA MOČIARNA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4274" name="Picture 2" descr="Podarcis muralis"/>
          <p:cNvPicPr>
            <a:picLocks noChangeAspect="1" noChangeArrowheads="1"/>
          </p:cNvPicPr>
          <p:nvPr/>
        </p:nvPicPr>
        <p:blipFill>
          <a:blip r:embed="rId2"/>
          <a:srcRect t="4791"/>
          <a:stretch>
            <a:fillRect/>
          </a:stretch>
        </p:blipFill>
        <p:spPr bwMode="auto">
          <a:xfrm>
            <a:off x="1219200" y="1752600"/>
            <a:ext cx="6553200" cy="45429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28. </a:t>
            </a: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JAŠTERICA MÚROVÁ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SÝKORKA BIELOLÍCA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://www.nahuby.sk/images/fotosutaz/2009/02/26/oldrich_roucka_1446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9808"/>
            <a:ext cx="7543800" cy="5426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SÝKORKA BELASÁ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img.flog.pravda.sk/7ym/oCU_57617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858000" cy="5623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BOCIAN ČIERNY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http://www.nahuby.sk/images/fotosutaz/2010/04/29/jozak_jozak_1963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33246"/>
            <a:ext cx="6324600" cy="5824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JARABICA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POĽNÁ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i.sme.sk/cdata/0/51/5145030/jarabic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56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JASTRAB VEĽKÝ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http://www.zone.sk/animals/img/mysi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010400" cy="5187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 KAČICA DIVÁ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http://www.nahuby.sk/images/fotosutaz/2009/03/17/estera_bohunicka_1462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91400" cy="529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KAČICA CHRIPĽAVKA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http://www.naturfoto.cz/fotografie/mraz/kacica-chriplavka-17x_15a6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</TotalTime>
  <Words>112</Words>
  <PresentationFormat>Prezentácia na obrazovke (4:3)</PresentationFormat>
  <Paragraphs>28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Odliatok</vt:lpstr>
      <vt:lpstr>Snímka 1</vt:lpstr>
      <vt:lpstr>1. VRABEC POĽNÝ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34</cp:revision>
  <dcterms:created xsi:type="dcterms:W3CDTF">2016-03-09T18:42:54Z</dcterms:created>
  <dcterms:modified xsi:type="dcterms:W3CDTF">2016-03-09T19:09:42Z</dcterms:modified>
</cp:coreProperties>
</file>