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22.3.2016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naturfoto.cz/fotografie/ptaci/kana-siva-665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5715000" cy="561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http://www.lovuzdar.sk/userfiles/foto/20455/266877/lovuzdar-b-266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18961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https://upload.wikimedia.org/wikipedia/commons/thumb/b/bc/Kolkrabe.jpg/260px-Kolkra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5600" cy="531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img.ephoto.sk/data/users/11062/photos/45f81308dcfe504b8b3b9ffa822a62514fd722e9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http://www.ttstudio.sk/photos/hus-diva-5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72500" cy="558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https://upload.wikimedia.org/wikipedia/commons/thumb/0/0f/Uhu-3.jpg/150px-Uh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3505200" cy="5491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http://www.nahuby.sk/images/fotosutaz/2015/03/16/erik_muller_5115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848600" cy="524083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http://wildfoto.wbl.sk/WF_6098_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9441"/>
            <a:ext cx="6019800" cy="452130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21.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22.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Lacerta viridis"/>
          <p:cNvPicPr>
            <a:picLocks noChangeAspect="1" noChangeArrowheads="1"/>
          </p:cNvPicPr>
          <p:nvPr/>
        </p:nvPicPr>
        <p:blipFill>
          <a:blip r:embed="rId2"/>
          <a:srcRect t="5248"/>
          <a:stretch>
            <a:fillRect/>
          </a:stretch>
        </p:blipFill>
        <p:spPr bwMode="auto">
          <a:xfrm>
            <a:off x="762000" y="2133600"/>
            <a:ext cx="7772400" cy="398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23.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 descr="Natrix n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7766"/>
            <a:ext cx="8229600" cy="519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Zamenis longissi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8715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Vipera berus"/>
          <p:cNvPicPr>
            <a:picLocks noChangeAspect="1" noChangeArrowheads="1"/>
          </p:cNvPicPr>
          <p:nvPr/>
        </p:nvPicPr>
        <p:blipFill>
          <a:blip r:embed="rId2"/>
          <a:srcRect t="16801"/>
          <a:stretch>
            <a:fillRect/>
          </a:stretch>
        </p:blipFill>
        <p:spPr bwMode="auto">
          <a:xfrm>
            <a:off x="533400" y="1447800"/>
            <a:ext cx="7620000" cy="49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25.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Lacerta ag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676515" cy="4419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26.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Emys orbicularis"/>
          <p:cNvPicPr>
            <a:picLocks noChangeAspect="1" noChangeArrowheads="1"/>
          </p:cNvPicPr>
          <p:nvPr/>
        </p:nvPicPr>
        <p:blipFill>
          <a:blip r:embed="rId2"/>
          <a:srcRect t="6130"/>
          <a:stretch>
            <a:fillRect/>
          </a:stretch>
        </p:blipFill>
        <p:spPr bwMode="auto">
          <a:xfrm>
            <a:off x="1524000" y="1676400"/>
            <a:ext cx="6629400" cy="46672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27.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Podarcis muralis"/>
          <p:cNvPicPr>
            <a:picLocks noChangeAspect="1" noChangeArrowheads="1"/>
          </p:cNvPicPr>
          <p:nvPr/>
        </p:nvPicPr>
        <p:blipFill>
          <a:blip r:embed="rId2"/>
          <a:srcRect t="4791"/>
          <a:stretch>
            <a:fillRect/>
          </a:stretch>
        </p:blipFill>
        <p:spPr bwMode="auto">
          <a:xfrm>
            <a:off x="1219200" y="1752600"/>
            <a:ext cx="6553200" cy="45429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28</a:t>
            </a: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nahuby.sk/images/fotosutaz/2009/02/26/oldrich_roucka_14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9808"/>
            <a:ext cx="7543800" cy="542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nahuby.sk/images/fotosutaz/2010/04/29/jozak_jozak_1963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33246"/>
            <a:ext cx="6324600" cy="5824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http://www.zone.sk/animals/img/mysi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187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nahuby.sk/images/fotosutaz/2009/03/17/estera_bohunicka_1462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91400" cy="529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naturfoto.cz/fotografie/mraz/kacica-chriplavka-17x_15a6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</TotalTime>
  <Words>56</Words>
  <PresentationFormat>Prezentácia na obrazovke (4:3)</PresentationFormat>
  <Paragraphs>28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Odliatok</vt:lpstr>
      <vt:lpstr>Snímka 1</vt:lpstr>
      <vt:lpstr>1. 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37</cp:revision>
  <dcterms:created xsi:type="dcterms:W3CDTF">2016-03-09T18:42:54Z</dcterms:created>
  <dcterms:modified xsi:type="dcterms:W3CDTF">2016-03-22T15:14:08Z</dcterms:modified>
</cp:coreProperties>
</file>