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E90-EA67-45A8-B2FC-B7982146384C}" type="datetimeFigureOut">
              <a:rPr lang="sk-SK" smtClean="0"/>
              <a:pPr/>
              <a:t>2.2.2015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388-4B1E-4E4D-ABFA-23320CB3F82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E90-EA67-45A8-B2FC-B7982146384C}" type="datetimeFigureOut">
              <a:rPr lang="sk-SK" smtClean="0"/>
              <a:pPr/>
              <a:t>2.2.2015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388-4B1E-4E4D-ABFA-23320CB3F82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E90-EA67-45A8-B2FC-B7982146384C}" type="datetimeFigureOut">
              <a:rPr lang="sk-SK" smtClean="0"/>
              <a:pPr/>
              <a:t>2.2.2015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388-4B1E-4E4D-ABFA-23320CB3F82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E90-EA67-45A8-B2FC-B7982146384C}" type="datetimeFigureOut">
              <a:rPr lang="sk-SK" smtClean="0"/>
              <a:pPr/>
              <a:t>2.2.2015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388-4B1E-4E4D-ABFA-23320CB3F82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E90-EA67-45A8-B2FC-B7982146384C}" type="datetimeFigureOut">
              <a:rPr lang="sk-SK" smtClean="0"/>
              <a:pPr/>
              <a:t>2.2.2015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388-4B1E-4E4D-ABFA-23320CB3F82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E90-EA67-45A8-B2FC-B7982146384C}" type="datetimeFigureOut">
              <a:rPr lang="sk-SK" smtClean="0"/>
              <a:pPr/>
              <a:t>2.2.2015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388-4B1E-4E4D-ABFA-23320CB3F82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E90-EA67-45A8-B2FC-B7982146384C}" type="datetimeFigureOut">
              <a:rPr lang="sk-SK" smtClean="0"/>
              <a:pPr/>
              <a:t>2.2.2015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388-4B1E-4E4D-ABFA-23320CB3F82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E90-EA67-45A8-B2FC-B7982146384C}" type="datetimeFigureOut">
              <a:rPr lang="sk-SK" smtClean="0"/>
              <a:pPr/>
              <a:t>2.2.2015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388-4B1E-4E4D-ABFA-23320CB3F82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E90-EA67-45A8-B2FC-B7982146384C}" type="datetimeFigureOut">
              <a:rPr lang="sk-SK" smtClean="0"/>
              <a:pPr/>
              <a:t>2.2.2015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388-4B1E-4E4D-ABFA-23320CB3F82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E90-EA67-45A8-B2FC-B7982146384C}" type="datetimeFigureOut">
              <a:rPr lang="sk-SK" smtClean="0"/>
              <a:pPr/>
              <a:t>2.2.2015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388-4B1E-4E4D-ABFA-23320CB3F82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7F9DE90-EA67-45A8-B2FC-B7982146384C}" type="datetimeFigureOut">
              <a:rPr lang="sk-SK" smtClean="0"/>
              <a:pPr/>
              <a:t>2.2.2015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1A37388-4B1E-4E4D-ABFA-23320CB3F82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7F9DE90-EA67-45A8-B2FC-B7982146384C}" type="datetimeFigureOut">
              <a:rPr lang="sk-SK" smtClean="0"/>
              <a:pPr/>
              <a:t>2.2.2015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1A37388-4B1E-4E4D-ABFA-23320CB3F82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5400" dirty="0" err="1" smtClean="0"/>
              <a:t>Poznávačka</a:t>
            </a:r>
            <a:r>
              <a:rPr lang="sk-SK" sz="5400" dirty="0" smtClean="0"/>
              <a:t> – morské bezstavovce</a:t>
            </a:r>
            <a:endParaRPr lang="sk-SK" sz="5400" dirty="0"/>
          </a:p>
        </p:txBody>
      </p:sp>
      <p:pic>
        <p:nvPicPr>
          <p:cNvPr id="4" name="Zástupný symbol obsahu 3" descr="hviezdovvvka obyc..jpg"/>
          <p:cNvPicPr>
            <a:picLocks noChangeAspect="1"/>
          </p:cNvPicPr>
          <p:nvPr/>
        </p:nvPicPr>
        <p:blipFill>
          <a:blip r:embed="rId2"/>
          <a:srcRect r="5564"/>
          <a:stretch>
            <a:fillRect/>
          </a:stretch>
        </p:blipFill>
        <p:spPr>
          <a:xfrm>
            <a:off x="500034" y="1357298"/>
            <a:ext cx="2583652" cy="2000240"/>
          </a:xfrm>
          <a:prstGeom prst="rect">
            <a:avLst/>
          </a:prstGeom>
        </p:spPr>
      </p:pic>
      <p:pic>
        <p:nvPicPr>
          <p:cNvPr id="5" name="Zástupný symbol obsahu 3" descr="hybka myc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8" y="1357298"/>
            <a:ext cx="2500330" cy="2002816"/>
          </a:xfrm>
          <a:prstGeom prst="rect">
            <a:avLst/>
          </a:prstGeom>
        </p:spPr>
      </p:pic>
      <p:pic>
        <p:nvPicPr>
          <p:cNvPr id="6" name="Zástupný symbol obsahu 3" descr="Kreveta_baltick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84" y="1357298"/>
            <a:ext cx="3000396" cy="20062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ostrochvos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868" y="714356"/>
            <a:ext cx="8793132" cy="55689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sasanka velka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698462"/>
            <a:ext cx="8212717" cy="61595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sepia_obycajna_3_tnaqua.or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805619"/>
            <a:ext cx="8069842" cy="60523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ustrica jedl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338986"/>
            <a:ext cx="6847704" cy="65190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inctada_margaritifera_MHNT.CON.2002.89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248" y="1071546"/>
            <a:ext cx="7562652" cy="57159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Zástupný symbol obsahu 3" descr="250px-Nautilu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357166"/>
            <a:ext cx="6302414" cy="63024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homar obycajn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-21038"/>
            <a:ext cx="7746664" cy="68790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hrebenatka velk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hviezdovvvka obyc..jpg"/>
          <p:cNvPicPr>
            <a:picLocks noGrp="1" noChangeAspect="1"/>
          </p:cNvPicPr>
          <p:nvPr>
            <p:ph idx="1"/>
          </p:nvPr>
        </p:nvPicPr>
        <p:blipFill>
          <a:blip r:embed="rId2"/>
          <a:srcRect r="5564"/>
          <a:stretch>
            <a:fillRect/>
          </a:stretch>
        </p:blipFill>
        <p:spPr>
          <a:xfrm>
            <a:off x="0" y="0"/>
            <a:ext cx="885828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hybka myci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449016"/>
            <a:ext cx="8001024" cy="64089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ježovka jedl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6106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Kreveta_baltick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28603"/>
            <a:ext cx="9144000" cy="61142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edúza ušatá aurelia aurita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00042"/>
            <a:ext cx="9144000" cy="6096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osmonoch obyčajný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71480"/>
            <a:ext cx="9144000" cy="60297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</TotalTime>
  <Words>4</Words>
  <Application>Microsoft Office PowerPoint</Application>
  <PresentationFormat>Prezentácia na obrazovke (4:3)</PresentationFormat>
  <Paragraphs>1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Modul</vt:lpstr>
      <vt:lpstr>Poznávačka – morské bezstavovce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Poznávačka – morské bezstavovce</dc:title>
  <dc:creator>hp</dc:creator>
  <cp:lastModifiedBy>hp</cp:lastModifiedBy>
  <cp:revision>19</cp:revision>
  <dcterms:created xsi:type="dcterms:W3CDTF">2015-01-21T18:06:12Z</dcterms:created>
  <dcterms:modified xsi:type="dcterms:W3CDTF">2015-02-02T13:03:54Z</dcterms:modified>
</cp:coreProperties>
</file>