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0745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393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2226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1521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248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2682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23900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3214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6664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527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6313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6926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7262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9626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7877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9234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8316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9E6B-0214-44C4-A821-4FF9387E5ED9}" type="datetimeFigureOut">
              <a:rPr lang="sk-SK" smtClean="0"/>
              <a:pPr/>
              <a:t>17.4.2018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2CB-18B4-4930-BC28-DBF15C7A87B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411964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time_continue=108&amp;v=5THDmys8z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F305731-C2FC-43B7-9C02-3EEEF3CFD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Prerušenie tehotenstva</a:t>
            </a: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2927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7F90A0D-006B-412D-94DF-3C107152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Spontánne prerušenie tehotenstva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AF1FFEC-9332-4DD3-A7C9-9C2DF076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Spontánne prerušenie tehotenstva je neočakávaným ukončením tehotenstva ešte pred 20 týždňom. Potrat je inak povedané spontánne vytlačenie plodu z maternice, pričom ten ešte nie je schopný samostatného života vo vonkajšom svete. Po uplynutí 20. týždňa tehotenstva nepoužívame pre stratu plodu názov „potrat“ ale „narodenie mŕtveho plodu“.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62BC3B95-0117-40E2-A45E-A18AAF26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95" y="4525775"/>
            <a:ext cx="2903417" cy="2032392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EC763717-5511-4688-8722-7DE25862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90646"/>
            <a:ext cx="3314974" cy="22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494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FA38DB3-5F16-4AEC-83B4-5D91843F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spôsobuje prirodzený potrat?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DC4BE30-9230-4970-A043-639BBA03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Prirodzený potrat nie je výsledkom mierneho cvičenia, pádu, sexu, stresu v práci, hádok s manželom či ranných nevoľností. Prirodzený potrat je jednoducho prirodzenou cestou, akou sa tehotenstvo ukončí v prípade, že nie je všetko tak, ako by malo byť. Strata embrya alebo plodu a jeho vytlačenie z maternice môže byť spôsobené viacerými faktormi. Od vrodených genetických porúch až po imunitné reakcie matkinho tela. V mnoho prípadoch bohužiaľ nie je možné zistiť, čo presne spôsobilo prirodzený potrat a čo sme mohli spraviť lepšie.</a:t>
            </a:r>
          </a:p>
        </p:txBody>
      </p:sp>
    </p:spTree>
    <p:extLst>
      <p:ext uri="{BB962C8B-B14F-4D97-AF65-F5344CB8AC3E}">
        <p14:creationId xmlns:p14="http://schemas.microsoft.com/office/powerpoint/2010/main" xmlns="" val="157658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ED30E78-9394-4F74-9820-5E2C1E3A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Aké časté sú prirodzené potraty?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C32190C9-3C09-4A3B-8479-9FE69EC93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Prirodzené potraty sú oveľa častejšie, než by sa mohlo zdať na prvý pohľad. Výskumníci odhadli, že približne 1 z 6 tehotenstiev končí práve potratom. Dokonca, aj toto číslo môže byť značne skreslené, keďže mnoho potratov prebehne tak skoro, že ostanú nezaznamenané alebo dokonca chybne identifikované ako normálna menštruácia.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21615A6A-67BB-4812-88F9-DB4752108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618" y="4136531"/>
            <a:ext cx="4317755" cy="25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144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F5B1AB3-7F21-40F9-A2D1-C786D1F6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Rizikové faktory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0E4ABE2-5D16-4674-B53E-119B0FDBA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1" y="2336873"/>
            <a:ext cx="9870112" cy="4289214"/>
          </a:xfrm>
        </p:spPr>
        <p:txBody>
          <a:bodyPr>
            <a:normAutofit lnSpcReduction="10000"/>
          </a:bodyPr>
          <a:lstStyle/>
          <a:p>
            <a:r>
              <a:rPr lang="sk-SK" dirty="0"/>
              <a:t>Vek</a:t>
            </a:r>
          </a:p>
          <a:p>
            <a:r>
              <a:rPr lang="sk-SK" dirty="0"/>
              <a:t>Nedostatok vitamínov</a:t>
            </a:r>
          </a:p>
          <a:p>
            <a:r>
              <a:rPr lang="sk-SK" dirty="0"/>
              <a:t>Neliečená nerovnováha štítnej žľazy</a:t>
            </a:r>
          </a:p>
          <a:p>
            <a:r>
              <a:rPr lang="sk-SK" dirty="0"/>
              <a:t>Nadváha alebo podváha</a:t>
            </a:r>
          </a:p>
          <a:p>
            <a:r>
              <a:rPr lang="sk-SK" dirty="0"/>
              <a:t>Fajčenie alebo alkoholizmus</a:t>
            </a:r>
          </a:p>
          <a:p>
            <a:r>
              <a:rPr lang="sk-SK" dirty="0"/>
              <a:t>Pohlavne prenosné choroby</a:t>
            </a:r>
          </a:p>
          <a:p>
            <a:r>
              <a:rPr lang="sk-SK" dirty="0"/>
              <a:t>Veľké myómy maternice</a:t>
            </a:r>
          </a:p>
          <a:p>
            <a:r>
              <a:rPr lang="sk-SK" dirty="0"/>
              <a:t>Chronické ochorenia</a:t>
            </a:r>
          </a:p>
          <a:p>
            <a:r>
              <a:rPr lang="sk-SK" dirty="0"/>
              <a:t>Vonkajšie toxíny</a:t>
            </a:r>
          </a:p>
          <a:p>
            <a:r>
              <a:rPr lang="sk-SK" dirty="0"/>
              <a:t>Časový odstup medzi 2 tehotenstvami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3FB9BDC9-2D96-4CC4-9C40-4B96973B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22" y="2540240"/>
            <a:ext cx="5176639" cy="38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053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138C7DD-1D24-4C3E-A310-819BCE8F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Umelé prerušenie tehotenstva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BDF11D9-D994-4E02-B674-81E84884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834166"/>
            <a:ext cx="10455965" cy="4791921"/>
          </a:xfrm>
        </p:spPr>
        <p:txBody>
          <a:bodyPr>
            <a:normAutofit/>
          </a:bodyPr>
          <a:lstStyle/>
          <a:p>
            <a:endParaRPr lang="sk-SK" dirty="0"/>
          </a:p>
          <a:p>
            <a:r>
              <a:rPr lang="sk-SK" dirty="0"/>
              <a:t>Interrupcia je prerušenie (ukončenie) tehotenstva chirurgickým zákrokom alebo chemickou látkou.</a:t>
            </a:r>
          </a:p>
          <a:p>
            <a:r>
              <a:rPr lang="sk-SK" dirty="0"/>
              <a:t>Na otázku interrupcií neexistuje jednotný morálny a etický názor. Morálne hodnotenie, prípustnosť a zákonné vymedzenie interrupcie predstavuje pre mnohých ľudí etický problém, v niektorých krajinách sú interrupcie zakázané a ich vykonávanie je trestné, kým v iných krajinách sú do určitého časového okamihu legálne a beztrestné. Niektorí ľudia vnímajú interrupciu ako vraždu, zatiaľ čo iní ju považujú za morálne ospravedlniteľnú ako súčasť slobody jednotlivca a práva žien.</a:t>
            </a:r>
          </a:p>
        </p:txBody>
      </p:sp>
    </p:spTree>
    <p:extLst>
      <p:ext uri="{BB962C8B-B14F-4D97-AF65-F5344CB8AC3E}">
        <p14:creationId xmlns:p14="http://schemas.microsoft.com/office/powerpoint/2010/main" xmlns="" val="54802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8E8D118-93EE-4EC2-99B6-8B330928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interrupcií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CD824CC-688A-4E73-A304-B9520DE6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Včasná interrupcia, ktorá sa vykonáva žene do 6. - 8. týždňa trvania tehotenstva. Ženy, ktoré nemajú za sebou žiaden pôrod, sa zákrok môže vykonať do 45 dni od prvého dňa poslednej menštruácie. Naopak u žien, ktoré majú za sebou už pôrod sa vykonáva do 55.dňa.</a:t>
            </a:r>
          </a:p>
          <a:p>
            <a:r>
              <a:rPr lang="sk-SK" dirty="0"/>
              <a:t>Klasická interrupcia - kyretáž, vykonáva sa v 8. -12. týždni tehotenstva. Gynekológ rozšíri kŕčok maternice a zoškrabuje vnútornú vrstvu maternice pomocou </a:t>
            </a:r>
            <a:r>
              <a:rPr lang="sk-SK" dirty="0" err="1"/>
              <a:t>kyrety</a:t>
            </a:r>
            <a:r>
              <a:rPr lang="sk-SK" dirty="0"/>
              <a:t> - štíhla kovová lyžica. Zákrok musí vykonať týmto spôsobom, pretože od 12. týždňa je plod už dostatočne veľký a  neprešiel by cez maternicové hrdlo.</a:t>
            </a:r>
          </a:p>
          <a:p>
            <a:r>
              <a:rPr lang="sk-SK" dirty="0">
                <a:hlinkClick r:id="rId2"/>
              </a:rPr>
              <a:t>Potrat 1. trimester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75039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66F84CB-B81D-45F4-99F8-F00F9511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74CCD1C-C5B2-4C40-AE1A-D135C3F0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08D24C1E-E35E-40FB-A20B-47E2E3E9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37" y="303669"/>
            <a:ext cx="12196737" cy="62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742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54B9E79-3914-4121-9479-6F6D8F8C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9554CEF-1498-4B5D-A6BE-9E3CD081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ĎAKUJEME ZA POZORNOSŤ </a:t>
            </a:r>
            <a:r>
              <a:rPr lang="sk-SK" dirty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25953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í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31</TotalTime>
  <Words>459</Words>
  <Application>Microsoft Office PowerPoint</Application>
  <PresentationFormat>Vlastná</PresentationFormat>
  <Paragraphs>27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Berlín</vt:lpstr>
      <vt:lpstr>Prerušenie tehotenstva</vt:lpstr>
      <vt:lpstr>Spontánne prerušenie tehotenstva</vt:lpstr>
      <vt:lpstr>Čo spôsobuje prirodzený potrat?</vt:lpstr>
      <vt:lpstr>Aké časté sú prirodzené potraty?</vt:lpstr>
      <vt:lpstr>Rizikové faktory</vt:lpstr>
      <vt:lpstr>Umelé prerušenie tehotenstva </vt:lpstr>
      <vt:lpstr>Druhy interrupcií </vt:lpstr>
      <vt:lpstr>Snímka 8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Prerušenie tehotenstva</dc:title>
  <dc:creator>Benjamín Budinský</dc:creator>
  <cp:lastModifiedBy>hp</cp:lastModifiedBy>
  <cp:revision>5</cp:revision>
  <dcterms:created xsi:type="dcterms:W3CDTF">2018-04-04T17:12:28Z</dcterms:created>
  <dcterms:modified xsi:type="dcterms:W3CDTF">2018-04-17T13:17:33Z</dcterms:modified>
</cp:coreProperties>
</file>