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AEC7-7B60-4AD0-B463-A61F210DE818}" type="datetimeFigureOut">
              <a:rPr lang="sk-SK" smtClean="0"/>
              <a:t>6.1.2015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E748-54D7-4980-8EF0-C4795D8A7545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AEC7-7B60-4AD0-B463-A61F210DE818}" type="datetimeFigureOut">
              <a:rPr lang="sk-SK" smtClean="0"/>
              <a:t>6.1.2015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E748-54D7-4980-8EF0-C4795D8A754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AEC7-7B60-4AD0-B463-A61F210DE818}" type="datetimeFigureOut">
              <a:rPr lang="sk-SK" smtClean="0"/>
              <a:t>6.1.2015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E748-54D7-4980-8EF0-C4795D8A754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AEC7-7B60-4AD0-B463-A61F210DE818}" type="datetimeFigureOut">
              <a:rPr lang="sk-SK" smtClean="0"/>
              <a:t>6.1.2015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E748-54D7-4980-8EF0-C4795D8A754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AEC7-7B60-4AD0-B463-A61F210DE818}" type="datetimeFigureOut">
              <a:rPr lang="sk-SK" smtClean="0"/>
              <a:t>6.1.2015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E748-54D7-4980-8EF0-C4795D8A7545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AEC7-7B60-4AD0-B463-A61F210DE818}" type="datetimeFigureOut">
              <a:rPr lang="sk-SK" smtClean="0"/>
              <a:t>6.1.2015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E748-54D7-4980-8EF0-C4795D8A754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AEC7-7B60-4AD0-B463-A61F210DE818}" type="datetimeFigureOut">
              <a:rPr lang="sk-SK" smtClean="0"/>
              <a:t>6.1.2015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E748-54D7-4980-8EF0-C4795D8A754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AEC7-7B60-4AD0-B463-A61F210DE818}" type="datetimeFigureOut">
              <a:rPr lang="sk-SK" smtClean="0"/>
              <a:t>6.1.2015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E748-54D7-4980-8EF0-C4795D8A754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AEC7-7B60-4AD0-B463-A61F210DE818}" type="datetimeFigureOut">
              <a:rPr lang="sk-SK" smtClean="0"/>
              <a:t>6.1.2015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E748-54D7-4980-8EF0-C4795D8A754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AEC7-7B60-4AD0-B463-A61F210DE818}" type="datetimeFigureOut">
              <a:rPr lang="sk-SK" smtClean="0"/>
              <a:t>6.1.2015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E748-54D7-4980-8EF0-C4795D8A7545}" type="slidenum">
              <a:rPr lang="sk-SK" smtClean="0"/>
              <a:t>‹#›</a:t>
            </a:fld>
            <a:endParaRPr lang="sk-SK"/>
          </a:p>
        </p:txBody>
      </p:sp>
      <p:sp>
        <p:nvSpPr>
          <p:cNvPr id="12" name="Obdĺžni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41AAEC7-7B60-4AD0-B463-A61F210DE818}" type="datetimeFigureOut">
              <a:rPr lang="sk-SK" smtClean="0"/>
              <a:t>6.1.2015</a:t>
            </a:fld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A01FE748-54D7-4980-8EF0-C4795D8A7545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Obdĺžni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41AAEC7-7B60-4AD0-B463-A61F210DE818}" type="datetimeFigureOut">
              <a:rPr lang="sk-SK" smtClean="0"/>
              <a:t>6.1.2015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01FE748-54D7-4980-8EF0-C4795D8A7545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 descr="r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049"/>
            <a:ext cx="9144000" cy="6864097"/>
          </a:xfrm>
          <a:prstGeom prst="rect">
            <a:avLst/>
          </a:prstGeom>
        </p:spPr>
      </p:pic>
      <p:sp>
        <p:nvSpPr>
          <p:cNvPr id="6" name="Nadpis 1"/>
          <p:cNvSpPr>
            <a:spLocks noGrp="1"/>
          </p:cNvSpPr>
          <p:nvPr>
            <p:ph type="ctrTitle"/>
          </p:nvPr>
        </p:nvSpPr>
        <p:spPr>
          <a:xfrm>
            <a:off x="571472" y="3857628"/>
            <a:ext cx="8077200" cy="1673352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sz="8800" dirty="0" smtClean="0"/>
              <a:t>RIASY </a:t>
            </a:r>
            <a:r>
              <a:rPr lang="sk-SK" sz="8800" i="1" dirty="0" smtClean="0"/>
              <a:t>(</a:t>
            </a:r>
            <a:r>
              <a:rPr lang="sk-SK" sz="8800" i="1" dirty="0" err="1" smtClean="0"/>
              <a:t>Algae</a:t>
            </a:r>
            <a:r>
              <a:rPr lang="sk-SK" sz="8800" i="1" dirty="0" smtClean="0"/>
              <a:t>)</a:t>
            </a:r>
            <a:endParaRPr lang="sk-SK" sz="8800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Výskyt:</a:t>
            </a:r>
            <a:endParaRPr lang="sk-SK" dirty="0"/>
          </a:p>
        </p:txBody>
      </p:sp>
      <p:pic>
        <p:nvPicPr>
          <p:cNvPr id="4" name="Zástupný symbol obsahu 3" descr="rias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71546"/>
            <a:ext cx="5053037" cy="440203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Obrázok 4" descr="riasa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496" y="1000108"/>
            <a:ext cx="4814911" cy="32256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Obrázok 5" descr="riasaaa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6050" y="2806700"/>
            <a:ext cx="6096000" cy="40513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Základ tela: 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428596" y="1714488"/>
            <a:ext cx="3166444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 STIELKA !!!</a:t>
            </a:r>
            <a:endParaRPr lang="sk-SK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214282" y="3214686"/>
            <a:ext cx="3274230" cy="120032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3600" dirty="0" smtClean="0"/>
              <a:t>1-bunková,</a:t>
            </a:r>
          </a:p>
          <a:p>
            <a:r>
              <a:rPr lang="sk-SK" sz="3600" dirty="0" smtClean="0"/>
              <a:t>mnohobunková</a:t>
            </a:r>
            <a:endParaRPr lang="sk-SK" sz="3600" dirty="0"/>
          </a:p>
        </p:txBody>
      </p:sp>
      <p:sp>
        <p:nvSpPr>
          <p:cNvPr id="6" name="Šípka dolu 5"/>
          <p:cNvSpPr/>
          <p:nvPr/>
        </p:nvSpPr>
        <p:spPr>
          <a:xfrm>
            <a:off x="1714480" y="2357430"/>
            <a:ext cx="642942" cy="785818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4572000" y="3286124"/>
            <a:ext cx="2517036" cy="120032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3600" dirty="0" smtClean="0"/>
              <a:t>pohyblivá,</a:t>
            </a:r>
          </a:p>
          <a:p>
            <a:r>
              <a:rPr lang="sk-SK" sz="3600" dirty="0" smtClean="0"/>
              <a:t>nepohyblivá</a:t>
            </a:r>
            <a:endParaRPr lang="sk-SK" sz="3600" dirty="0"/>
          </a:p>
        </p:txBody>
      </p:sp>
      <p:sp>
        <p:nvSpPr>
          <p:cNvPr id="8" name="Šípka dolu 7"/>
          <p:cNvSpPr/>
          <p:nvPr/>
        </p:nvSpPr>
        <p:spPr>
          <a:xfrm rot="18532755">
            <a:off x="3623517" y="2027780"/>
            <a:ext cx="889415" cy="1503749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Typy stielky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775191"/>
            <a:ext cx="3328982" cy="4625609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 </a:t>
            </a:r>
            <a:r>
              <a:rPr lang="sk-SK" dirty="0" err="1" smtClean="0"/>
              <a:t>bičíkatý</a:t>
            </a:r>
            <a:endParaRPr lang="sk-SK" dirty="0" smtClean="0"/>
          </a:p>
          <a:p>
            <a:r>
              <a:rPr lang="sk-SK" dirty="0" err="1" smtClean="0"/>
              <a:t>Meňavkovitý</a:t>
            </a:r>
            <a:endParaRPr lang="sk-SK" dirty="0" smtClean="0"/>
          </a:p>
          <a:p>
            <a:r>
              <a:rPr lang="sk-SK" dirty="0" smtClean="0"/>
              <a:t>Bunkový</a:t>
            </a:r>
          </a:p>
          <a:p>
            <a:r>
              <a:rPr lang="sk-SK" dirty="0" smtClean="0"/>
              <a:t>Vláknitý</a:t>
            </a:r>
          </a:p>
          <a:p>
            <a:r>
              <a:rPr lang="sk-SK" dirty="0" smtClean="0"/>
              <a:t>Rúrkovitý</a:t>
            </a:r>
          </a:p>
          <a:p>
            <a:r>
              <a:rPr lang="sk-SK" dirty="0" err="1" smtClean="0"/>
              <a:t>Sifonokladiový</a:t>
            </a:r>
            <a:endParaRPr lang="sk-SK" dirty="0" smtClean="0"/>
          </a:p>
          <a:p>
            <a:r>
              <a:rPr lang="sk-SK" dirty="0" smtClean="0"/>
              <a:t>Pletivový</a:t>
            </a:r>
          </a:p>
          <a:p>
            <a:endParaRPr lang="sk-SK" dirty="0"/>
          </a:p>
        </p:txBody>
      </p:sp>
      <p:pic>
        <p:nvPicPr>
          <p:cNvPr id="4" name="Obrázok 3" descr="220px-Laurenci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934" y="2000240"/>
            <a:ext cx="4732768" cy="37862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SYSTEMATIKA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775191"/>
            <a:ext cx="6472254" cy="3154007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3600" b="1" dirty="0" smtClean="0"/>
              <a:t> oddelenia: </a:t>
            </a:r>
          </a:p>
          <a:p>
            <a:pPr lvl="1"/>
            <a:r>
              <a:rPr lang="sk-SK" sz="3600" b="1" dirty="0" smtClean="0"/>
              <a:t>1.ČERVENÉ RIASY</a:t>
            </a:r>
          </a:p>
          <a:p>
            <a:pPr lvl="1"/>
            <a:r>
              <a:rPr lang="sk-SK" sz="3600" b="1" dirty="0" smtClean="0"/>
              <a:t>2.RôZNOBIČÍKATÉ RIASY</a:t>
            </a:r>
          </a:p>
          <a:p>
            <a:pPr lvl="1"/>
            <a:r>
              <a:rPr lang="sk-SK" sz="3600" b="1" dirty="0" smtClean="0"/>
              <a:t>3.ZELENÉ RIASY</a:t>
            </a:r>
            <a:endParaRPr lang="sk-SK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058974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>
                <a:solidFill>
                  <a:schemeClr val="tx1"/>
                </a:solidFill>
              </a:rPr>
              <a:t>ODDELENIE: Červené riasy</a:t>
            </a:r>
            <a:endParaRPr lang="sk-SK" dirty="0">
              <a:solidFill>
                <a:schemeClr val="tx1"/>
              </a:solidFill>
            </a:endParaRPr>
          </a:p>
        </p:txBody>
      </p:sp>
      <p:pic>
        <p:nvPicPr>
          <p:cNvPr id="4" name="Zástupný symbol obsahu 3" descr="č.r.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28735"/>
            <a:ext cx="9144000" cy="5408139"/>
          </a:xfrm>
        </p:spPr>
      </p:pic>
      <p:sp>
        <p:nvSpPr>
          <p:cNvPr id="5" name="BlokTextu 4"/>
          <p:cNvSpPr txBox="1"/>
          <p:nvPr/>
        </p:nvSpPr>
        <p:spPr>
          <a:xfrm>
            <a:off x="357158" y="1643050"/>
            <a:ext cx="2786468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dirty="0" smtClean="0"/>
              <a:t>= FYKOERYTRÍN</a:t>
            </a:r>
            <a:endParaRPr lang="sk-SK" sz="2800" b="1" dirty="0"/>
          </a:p>
        </p:txBody>
      </p:sp>
      <p:sp>
        <p:nvSpPr>
          <p:cNvPr id="7" name="BlokTextu 6"/>
          <p:cNvSpPr txBox="1"/>
          <p:nvPr/>
        </p:nvSpPr>
        <p:spPr>
          <a:xfrm>
            <a:off x="357158" y="2428868"/>
            <a:ext cx="3898824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= </a:t>
            </a:r>
            <a:r>
              <a:rPr lang="sk-SK" sz="2800" dirty="0" err="1" smtClean="0"/>
              <a:t>chloroplasty</a:t>
            </a:r>
            <a:r>
              <a:rPr lang="sk-SK" sz="2800" dirty="0" smtClean="0"/>
              <a:t> -</a:t>
            </a:r>
            <a:r>
              <a:rPr lang="sk-SK" sz="2800" b="1" dirty="0" smtClean="0"/>
              <a:t> chlorofyl</a:t>
            </a:r>
            <a:endParaRPr lang="sk-SK" sz="2800" b="1" dirty="0"/>
          </a:p>
        </p:txBody>
      </p:sp>
      <p:sp>
        <p:nvSpPr>
          <p:cNvPr id="8" name="BlokTextu 7"/>
          <p:cNvSpPr txBox="1"/>
          <p:nvPr/>
        </p:nvSpPr>
        <p:spPr>
          <a:xfrm>
            <a:off x="357158" y="3571876"/>
            <a:ext cx="6809878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= rozmnožovanie: pohlavne ?? Nepohlavne??</a:t>
            </a:r>
            <a:endParaRPr lang="sk-SK" sz="2800" b="1" dirty="0"/>
          </a:p>
        </p:txBody>
      </p:sp>
      <p:sp>
        <p:nvSpPr>
          <p:cNvPr id="9" name="BlokTextu 8"/>
          <p:cNvSpPr txBox="1"/>
          <p:nvPr/>
        </p:nvSpPr>
        <p:spPr>
          <a:xfrm>
            <a:off x="428596" y="4429132"/>
            <a:ext cx="4434227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= stielka: vláknitá + pletivová</a:t>
            </a:r>
            <a:endParaRPr lang="sk-SK" sz="2800" b="1" dirty="0"/>
          </a:p>
        </p:txBody>
      </p:sp>
      <p:pic>
        <p:nvPicPr>
          <p:cNvPr id="11" name="Obrázok 10" descr="vlak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3786190"/>
            <a:ext cx="3786182" cy="2835939"/>
          </a:xfrm>
          <a:prstGeom prst="rect">
            <a:avLst/>
          </a:prstGeom>
        </p:spPr>
      </p:pic>
      <p:pic>
        <p:nvPicPr>
          <p:cNvPr id="12" name="Obrázok 11" descr="chaluhy.jpg"/>
          <p:cNvPicPr>
            <a:picLocks noChangeAspect="1"/>
          </p:cNvPicPr>
          <p:nvPr/>
        </p:nvPicPr>
        <p:blipFill>
          <a:blip r:embed="rId4"/>
          <a:srcRect r="67717" b="51596"/>
          <a:stretch>
            <a:fillRect/>
          </a:stretch>
        </p:blipFill>
        <p:spPr>
          <a:xfrm>
            <a:off x="4643438" y="3286124"/>
            <a:ext cx="2357454" cy="3270260"/>
          </a:xfrm>
          <a:prstGeom prst="rect">
            <a:avLst/>
          </a:prstGeom>
        </p:spPr>
      </p:pic>
      <p:pic>
        <p:nvPicPr>
          <p:cNvPr id="13" name="Obrázok 12" descr="Endo-Agar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538" y="1000108"/>
            <a:ext cx="7278710" cy="5459033"/>
          </a:xfrm>
          <a:prstGeom prst="rect">
            <a:avLst/>
          </a:prstGeom>
        </p:spPr>
      </p:pic>
      <p:sp>
        <p:nvSpPr>
          <p:cNvPr id="14" name="BlokTextu 13"/>
          <p:cNvSpPr txBox="1"/>
          <p:nvPr/>
        </p:nvSpPr>
        <p:spPr>
          <a:xfrm>
            <a:off x="1285852" y="1357298"/>
            <a:ext cx="3075778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dirty="0" smtClean="0"/>
              <a:t>Produkt: AGAR</a:t>
            </a:r>
            <a:endParaRPr lang="sk-SK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058974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Oddelenie: </a:t>
            </a:r>
            <a:r>
              <a:rPr lang="sk-SK" dirty="0" err="1" smtClean="0"/>
              <a:t>RôZNOBIČÍKATÉ</a:t>
            </a:r>
            <a:r>
              <a:rPr lang="sk-SK" dirty="0" smtClean="0"/>
              <a:t> RIASY</a:t>
            </a:r>
            <a:endParaRPr lang="sk-SK" dirty="0"/>
          </a:p>
        </p:txBody>
      </p:sp>
      <p:pic>
        <p:nvPicPr>
          <p:cNvPr id="4" name="Zástupný symbol obsahu 3" descr="Plankton_zlozky_vyznam_jan_html_578cfbf6.png"/>
          <p:cNvPicPr>
            <a:picLocks noGrp="1" noChangeAspect="1"/>
          </p:cNvPicPr>
          <p:nvPr>
            <p:ph idx="1"/>
          </p:nvPr>
        </p:nvPicPr>
        <p:blipFill>
          <a:blip r:embed="rId2"/>
          <a:srcRect t="16848"/>
          <a:stretch>
            <a:fillRect/>
          </a:stretch>
        </p:blipFill>
        <p:spPr>
          <a:xfrm>
            <a:off x="642910" y="2643182"/>
            <a:ext cx="7000924" cy="2524583"/>
          </a:xfrm>
        </p:spPr>
      </p:pic>
      <p:sp>
        <p:nvSpPr>
          <p:cNvPr id="5" name="BlokTextu 4"/>
          <p:cNvSpPr txBox="1"/>
          <p:nvPr/>
        </p:nvSpPr>
        <p:spPr>
          <a:xfrm>
            <a:off x="357158" y="1857364"/>
            <a:ext cx="326358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= ZÁKLADNÝ ZNAK:</a:t>
            </a:r>
            <a:endParaRPr lang="sk-SK" sz="2800" dirty="0"/>
          </a:p>
        </p:txBody>
      </p:sp>
      <p:cxnSp>
        <p:nvCxnSpPr>
          <p:cNvPr id="7" name="Rovná spojovacia šípka 6"/>
          <p:cNvCxnSpPr/>
          <p:nvPr/>
        </p:nvCxnSpPr>
        <p:spPr>
          <a:xfrm rot="16200000" flipH="1">
            <a:off x="4536281" y="2393149"/>
            <a:ext cx="1285884" cy="71438"/>
          </a:xfrm>
          <a:prstGeom prst="straightConnector1">
            <a:avLst/>
          </a:prstGeom>
          <a:ln w="1047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ovná spojovacia šípka 7"/>
          <p:cNvCxnSpPr/>
          <p:nvPr/>
        </p:nvCxnSpPr>
        <p:spPr>
          <a:xfrm flipV="1">
            <a:off x="4071934" y="4143380"/>
            <a:ext cx="1000132" cy="214314"/>
          </a:xfrm>
          <a:prstGeom prst="straightConnector1">
            <a:avLst/>
          </a:prstGeom>
          <a:ln w="1047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lokTextu 9"/>
          <p:cNvSpPr txBox="1"/>
          <p:nvPr/>
        </p:nvSpPr>
        <p:spPr>
          <a:xfrm>
            <a:off x="428596" y="5429264"/>
            <a:ext cx="5096845" cy="95410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2800" b="1" dirty="0" smtClean="0"/>
              <a:t>= má 2 triedy:  1. ROZSIEVKY</a:t>
            </a:r>
          </a:p>
          <a:p>
            <a:r>
              <a:rPr lang="sk-SK" sz="2800" b="1" dirty="0"/>
              <a:t>	</a:t>
            </a:r>
            <a:r>
              <a:rPr lang="sk-SK" sz="2800" b="1" dirty="0" smtClean="0"/>
              <a:t>	     2. ZELENÉ RIASY</a:t>
            </a:r>
            <a:endParaRPr lang="sk-SK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058974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Oddelenie: ZELENÉ RIASY</a:t>
            </a:r>
            <a:endParaRPr lang="sk-SK" dirty="0"/>
          </a:p>
        </p:txBody>
      </p:sp>
      <p:pic>
        <p:nvPicPr>
          <p:cNvPr id="4" name="Zástupný symbol obsahu 3" descr="Z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57298"/>
            <a:ext cx="9178551" cy="4714908"/>
          </a:xfrm>
        </p:spPr>
      </p:pic>
      <p:sp>
        <p:nvSpPr>
          <p:cNvPr id="5" name="BlokTextu 4"/>
          <p:cNvSpPr txBox="1"/>
          <p:nvPr/>
        </p:nvSpPr>
        <p:spPr>
          <a:xfrm>
            <a:off x="428596" y="1500174"/>
            <a:ext cx="7143800" cy="17543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3600" b="1" dirty="0" smtClean="0"/>
              <a:t>= TRIEDY: 1.vlastné zelené riasy</a:t>
            </a:r>
          </a:p>
          <a:p>
            <a:r>
              <a:rPr lang="sk-SK" sz="3600" b="1" dirty="0"/>
              <a:t>	</a:t>
            </a:r>
            <a:r>
              <a:rPr lang="sk-SK" sz="3600" b="1" dirty="0" smtClean="0"/>
              <a:t>            2. </a:t>
            </a:r>
            <a:r>
              <a:rPr lang="sk-SK" sz="3600" b="1" dirty="0" err="1" smtClean="0"/>
              <a:t>spájavky</a:t>
            </a:r>
            <a:endParaRPr lang="sk-SK" sz="3600" b="1" dirty="0" smtClean="0"/>
          </a:p>
          <a:p>
            <a:r>
              <a:rPr lang="sk-SK" sz="3600" b="1" dirty="0"/>
              <a:t>	 </a:t>
            </a:r>
            <a:r>
              <a:rPr lang="sk-SK" sz="3600" b="1" dirty="0" smtClean="0"/>
              <a:t>           3. </a:t>
            </a:r>
            <a:r>
              <a:rPr lang="sk-SK" sz="3600" b="1" dirty="0" err="1" smtClean="0"/>
              <a:t>chary</a:t>
            </a:r>
            <a:endParaRPr lang="sk-SK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3041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Význam rias:</a:t>
            </a:r>
            <a:endParaRPr lang="sk-SK" dirty="0"/>
          </a:p>
        </p:txBody>
      </p:sp>
      <p:pic>
        <p:nvPicPr>
          <p:cNvPr id="4" name="Zástupný symbol obsahu 3" descr="6ec68d86681899261fc8afc1f1c96ab3_s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472" y="1571612"/>
            <a:ext cx="4366721" cy="3003236"/>
          </a:xfrm>
        </p:spPr>
      </p:pic>
      <p:pic>
        <p:nvPicPr>
          <p:cNvPr id="5" name="Obrázok 4" descr="459263074_9d2a4b0a1a76a0a0b5ce9f14a87daf3e.jpg"/>
          <p:cNvPicPr>
            <a:picLocks noChangeAspect="1"/>
          </p:cNvPicPr>
          <p:nvPr/>
        </p:nvPicPr>
        <p:blipFill>
          <a:blip r:embed="rId3"/>
          <a:srcRect l="21875" t="10937" r="3125" b="28125"/>
          <a:stretch>
            <a:fillRect/>
          </a:stretch>
        </p:blipFill>
        <p:spPr>
          <a:xfrm>
            <a:off x="4286248" y="3857628"/>
            <a:ext cx="4572032" cy="2786082"/>
          </a:xfrm>
          <a:prstGeom prst="rect">
            <a:avLst/>
          </a:prstGeom>
        </p:spPr>
      </p:pic>
      <p:pic>
        <p:nvPicPr>
          <p:cNvPr id="6" name="Obrázok 5" descr="Plankton_zlozky_vyznam_jan_html_578cfbf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4" y="1643050"/>
            <a:ext cx="3733800" cy="1619250"/>
          </a:xfrm>
          <a:prstGeom prst="rect">
            <a:avLst/>
          </a:prstGeom>
        </p:spPr>
      </p:pic>
      <p:pic>
        <p:nvPicPr>
          <p:cNvPr id="7" name="Obrázok 6" descr="i32222w460h276xyz100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229100"/>
            <a:ext cx="4381500" cy="2628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32</TotalTime>
  <Words>93</Words>
  <Application>Microsoft Office PowerPoint</Application>
  <PresentationFormat>Prezentácia na obrazovke (4:3)</PresentationFormat>
  <Paragraphs>36</Paragraphs>
  <Slides>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Modul</vt:lpstr>
      <vt:lpstr>RIASY (Algae)</vt:lpstr>
      <vt:lpstr>Výskyt:</vt:lpstr>
      <vt:lpstr>Základ tela: </vt:lpstr>
      <vt:lpstr>Typy stielky</vt:lpstr>
      <vt:lpstr>SYSTEMATIKA</vt:lpstr>
      <vt:lpstr>ODDELENIE: Červené riasy</vt:lpstr>
      <vt:lpstr>Oddelenie: RôZNOBIČÍKATÉ RIASY</vt:lpstr>
      <vt:lpstr>Oddelenie: ZELENÉ RIASY</vt:lpstr>
      <vt:lpstr>Význam rias: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RIASY (Algae)</dc:title>
  <dc:creator>hp</dc:creator>
  <cp:lastModifiedBy>hp</cp:lastModifiedBy>
  <cp:revision>33</cp:revision>
  <dcterms:created xsi:type="dcterms:W3CDTF">2015-01-06T13:51:16Z</dcterms:created>
  <dcterms:modified xsi:type="dcterms:W3CDTF">2015-01-06T14:23:48Z</dcterms:modified>
</cp:coreProperties>
</file>