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16733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/>
              <a:t>OPAKOVANIE</a:t>
            </a:r>
            <a:endParaRPr lang="sk-SK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://www.blog.zirafa.sk/clanok_v/718-1_otazn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5448"/>
            <a:ext cx="8229600" cy="1063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dvojklíčnolistové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rastliny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04800" y="1600200"/>
            <a:ext cx="30702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a.)ĽUĽKOVITÉ</a:t>
            </a:r>
            <a:endParaRPr lang="sk-SK" sz="3600" b="1" dirty="0"/>
          </a:p>
        </p:txBody>
      </p:sp>
      <p:sp>
        <p:nvSpPr>
          <p:cNvPr id="30722" name="AutoShape 2" descr="data:image/jpeg;base64,/9j/4AAQSkZJRgABAQAAAQABAAD/2wCEAAkGBxMTEhUSERIWFRUXGBsYGBgXGBgYHRgYHhgeIB8eGBgYHSggGxolHh4bITEiJSkrLi4wFx8zODMtNygtLisBCgoKDg0OGxAQGy0lICUtLS8tLi0vLS0tLS0tLS0tLS0tLS0tLS0tLS0tLy0tLS0tLS0tLS0tLS0tLS0tLS0tLf/AABEIAQoAvgMBIgACEQEDEQH/xAAbAAACAgMBAAAAAAAAAAAAAAAABgQFAQMHAv/EAEMQAAIBAgQDBgMFBQYGAgMAAAECEQADBBIhMQVBUQYiYXGBkRMyoSNCscHwBxRS0eEzYnKCsvEWJJKiwtIVs1Njk//EABoBAAMBAQEBAAAAAAAAAAAAAAACAwQBBQb/xAAoEQACAgICAgEEAQUAAAAAAAAAAQIRAyESMQRBIhMyUWGBQnGhsfD/2gAMAwEAAhEDEQA/AO4VkUUUAFFFFABRRUPE4o2zLKSvUcvOaAsl1Gx7MELJEjWCNwNx4SOdahxW3zJHmPxr3dxKsj5SCcp09OlLyXo5aNmGxKsoIO/49POt9KbeGk6yNNRBEevOpWE4s20hvPn6j85qf1kuzikMRNFUnFsTmsi6hKspG08zBB6g/wAjULC9pjAzqCdpGk6a6eddeaCdMOSsaa8XbgUEkwBqSeQrVhcUtxQyGQfp4Hxrn3bTil+09xUfNh74GoM5G2IUg6TGqnQ5j400ppKzrdKxlxXaRBde0t22Ci5yxBIA05g6nUbTVbd7TgkAXw07R3fGCWA1pX7NcG+Na+MMOxXYEvq2muVRAPj5nxq7wa2rTGLKMSSMrqDJj+8CRz8NPKMc5zfehFJvstV7TsAdmjwg7Ty8PCp2J7XYW2qtccLm03Gh6E7UhYvis3ctxMinRWtxlAOghdMupg7+c1G43hfi/ZQSh7swfnGgysdCdNtZj2VZ5RfdoXnL0dC/4pRoKLp1JH0it9vtJa2IaZ2EH13rjHAcZiMFdez3JBhkdc0HSCoPMz60z4fF4osXxEEEhYKwTGoG/dEHYbiehqk8k4q7OQy8lZ1LB49LglSPKQT6gE1KpCw/C77/AGuRdRoQ4nyBMQParHDW+IWiMqrcXSVuPrH915JEeM+lUhnb00VUv0NlZrThyxEuoU9Ac31gVurQnYwUUUV0ArRicQEgtsTE9NCdfat9aMUFKnPGXnP60rj6BkR+MWgNCT6EfjFebfFlOjKQDsd/pVDicfYzlUYwObTofXWK9HXVSrDfQ/hFZPrt9UJbLDiNuywlXCsZ3lR7kd01SXbj22mToRrzHd199xG8+U7jeIMQdQAPva6bR+ta2YHgtx2LBgbbrJBB0aNMvpHLwoUnJ6QvGyOuNVgyqYKgDmIMDnzjUelGJdQpAGVlAadpLGfSJA/zeFM9vhSwwMAMQSABEgAadNuXjWjGcCRyW5mJkkzBEfgPauyxya6G4lPYxKG1cR7igtESY1B68uWu1UV54lh0jXYDr105+VXuN4bDrnUKmxyjSAOQ1k/qKT1xyWyVKESSw2iJMwd4kEeFZMib1+DkloZuz3GVto6uxAIheZLCB3RuW1H/AE+FJGFW7j8RbsMAGJIuOoyllBks4GhYAETzJAq1sYq3ZxVhmMoM9weICSAOpkAeg60ydg+HKhv4kLOY5UA1gaMwBO+pA/yVbDylGMWcinJE7tZxZMDhVW0AG0S2o6AakeQ5+PPY0fZjjbYy09u+pZwQqMAJza7E8xp+c1u49h8HibjXGu3HuL3BZ+TJrzUqGAnWedMXZfgKYdBCgMR5x/U8zzjoBWiS5SpHUpct9EbCdk0kPcjNM6DaOQO/Keeuu+tTz2csaSuaDm1J36+dXArNUWKC9D0hK4b2NsnF4jE3EnvhLatMAKigvruS2bXYAVL41we3by3EkDMFKgnKMxiQOWsDTqfVpiq3tCoOHeegPqGBHsdaXJii4s5xSWhDOLyMVUkhWyiZ2ETrtvpM08dnuJi9b3ll0Ply/l6VzPh+LYoq6MQNeunn5TTR2OxI+NlWQCDpsPY14eDNPF5XHbTZ1O0PUVmiivojpg1misUAZNV3E8Ab3cLFU3OXdj08BVjWIpZRUlTAXX7M4ZAXYtAEmTyHkPwqkfEqGK2LSopG8Sx83OtMXai6RbC8mbX01/GD6UnXSTMAiNJ/XKsOWMcTqCSIzlTpF9w6zavuqlDKkknMxBjwJ6xvTYiACAIFUfZPDEWy5HzHT/CP0avq14V8bZSPQVgis1mqjGq7ZVhBEg0ndpeDFD8QAMDlUlhmIRTOUAmNfSduZJda14iyHUqwkEQRUsmPktdnGcT43wJrKreS2UsXZZFJLG2f4TpBlYaTr3QOU0+9icULXDlu3XJUZyYUnKAx5AEnXUn+VeOI4fKtzBXTKOC1ljyI1An9c+tQuz+JW1wyQxks6NJnLlY5gByGUbD+KoQkotv3ROKqWi54Ph1v4m5icsDSDHzECBPiBB9R0ppAqu4Bhfh2LYIg5ZI6E6kekxVlWjHGo77KJBWaKKodCl3t1i/h4RgDBuFbY9Tr65QaYqV/2h2M2EL/AP42V/xB+jfSp5b4OvwLLpiDgsPmJI+brtOg+n9Kcux2C75uAmANR4nw9/ekbhQZ2VUkuzALHOfHaOZ8prr/AAjh4s2wm53Y/wATHc/kPACvH8bx3kzfUfSCDVE2s0UV7gwUUUUAFFFFAFJ2otSino34ilRbbMQgglmAgHr+jTb2kugIFJiTPoP6kVC7NYbM5un5V7q+fM/rrWTLDlkRKSuQwYW1kRVHIRW6sCs1rKhRRXkmgD1WDQDUfHXHVGNpczwco2BPKTyFAFL20Fv4GZnVGUgqSYnqB6a+grn3D8WTNhkLZrwCrsPtMoIk7ajoYp7wvZlrkvjbjXHM90EhUB5COfORH01X+A8LS1ibZJYkuNGjusARp5nrO9Ystck3q6JtOzo1uYE7xrG0+FeqwKzW0oFFZooAKj47CrctvbYSHUqfIipFRuIWne2622yMykBt8pPMeIrj2Al/s64PAbEMJMlEPlozepEehp8rRgsKtpFtoIVQFUdAKkUmPGoRpHIqkFFFFUOhRRRQAUUViaAKLj2AN64ijTQ5j0WR9dx61c4eyEUKogDQV4v4pEjO6rOgkgT5TWrGcTt27bXGcZVEmDP6J2paSdi6TJlFLHGO2NlFy2XW5dYgKozNqepXSfCZmBUXjHaa/YtksuH+ICoKC4WYeLKNgRpud96HJIHJDLxLiC2Vk6k6ADn/AEqmwSXsU+e60WUOiLoLjf3iZJVfqfKl/F9oLmJh1QC2GJUHcAaSSOZOvtTvwVALFsD+Ee8a/Woxn9SenpHE7ZOAorXevBQWOgAJJ6AVrwWMS6oe26sp2IM/7HwrQOSKS+J9y+H/AIbwnyJn8PwpyVgdiNNPWlbtRY1uHqof/p009qy+Wvhf4ZxjUKzUXh2Iz20bqoP01+tSia0p2rOhRNUnaHjYsjKsFz/2jqaV045iC2lxtOsQfpUp5ow0xHNJ0dDBrNJ2G7R3QvfC6GJgz6jQe1Wn/EaCBlJMCY2BjWCdxXVmg1dhzRe0Ust2lYnuoPc/jVvw7iK3RyDcx/Lwpo5Iy6OqaZPorE1mnGMVmvJFaMbjUtKXusFUbkmP9z4UAbL95VEsQB1Jge5pYv8AactfyYfK9tfmeQVPXvDYDaeoNKvbrjVnGfDSxmbIzEsQAokfdkzm0002J8qSLeF+JcW0pO8SSD5x051neZOXFGbLlp0hz4nxK9iMQ9x8rWVJCINCF56oGBmDrJ5RS3ctS5gZUkmJ+Ub6tJJj8udW3Er3wctq2cuVcpOmiERlXpp9POlvHYkRAM9T18PzPp0rM25yolJ+xo7D/BxeMNnEWw4FuUMRqsfNG5jYkkjXUnWmbi/7ObRBNh3U7wSPo0TPnvNV37JeCFQ+OuCMwyWxB1UfM3jMADyPWn63xmw1t7iXFdUBLFSDlgSZjY+FbYwTjRfHFOHyE/gHZzFIrWbihQDIfMCG2iBvMjmBvzq1XB4zD/2bi4v8JAPtEEek1Jwna/C3M3w7mcKquSNu8YC6x3pq/tsGAI2NIsMY/aUjFemImO7RYg3/AIN6yEw9y2ULic1tzIzHnl20jSlrgeJxVp/h4YEswytABEg/NDaLoRr0rruJwq3BDgH9culL2L7Ptab4uEfK3NeRHTofx8a5OM+xZRd3Za8AwBsWUtE5mAlj1Yklj7n8KgcdUfFTScysvoNffU+1VXDu1F/97FjE2US22i3ASO9GxnmSI5bjerXjGMDP8LZrXw7h13VyybDpz86adSxuhk00SOy90mwqnUpKn0P9fpUzimOFpCx8h51VdmGy3L1ueYYeR/rWzjOExjsDYewADI+JbYspiNDmIM+QowO8SOt6FTFH4ryFd3J5I7SfJRWrizfu4X4sIzaqmsnl9z82EVf304nbts7XrT5AWgLGaB8sZdjptBnnSvb7am64XFWTq4UBYy2wdCSGMlhrrtr5ipPGu/ZKXGJ7sFbrDLca42XW2wiCRHdAk6E89em+srE5lJGZUCjUMjzP95iIHt1plbhGHwVt7ti0qPliRJJk85PWDSg119ydZk85/RIPpU8kOFWEnRMt4gwpYMusd0rcHPnl19NfCpGG4hbLKBdQsTC5SJzDaFk9NvOrDhnDVvWHeBmDcxvlAMGueY62FuPdNsFTdYZV0AMkHKDPzaU9Nf7OS0k2dowGKLr3lKsN5BE+IqZSD2U4+yMLdxi1t4CljJRj8ok7odvAkDbZ9FacclKNl0zBNc6/aHine4LK6IiBmJ6tM/QD3NPfFMclm0124YVRJ8egA5k1yvEYt8Uj3FXvXGMj+EeJ8Fge1T8h/ElllqhcZcqaQTrv15mPffwq57Idnrt1zfQdy14fOToQPISfMAdYsOznZL94vZcSQEUZjbU6nXQM0aA9Bqa6nhsOqIqIoVVAAAEAAdKl4+J1yZGGHl30cI49cdsVcRAztmVVUaksVGw66im7sv8As4JIu48+IsqZ/wD6Pz8h7mmPjnZgBrmLwq/8xowWYViDMCflJ67aCrngXEvjWgWttacaPbcQyN0jmOhGhFXjiS2PDElL5ELjPGbeFX4YWCFXKBAABkCB0GUmB/DXMcTwy7fxzMLX2dxwr5WZVu6j4gBXUiZnSCQSIiKdu3uCe5cTI0DKBlUd5mzEDvbgQx21M6RvV32Y4F+72xmym5uYUAKD91PDqTqTrTJ7pFWuWhc4Z+zW0iEtczuQJDCUkAboCJ111MammPshcYWXsuiq9m41s5BlU6BgyjkCGBjzq6u3AoJOgAkmqg2rl0M1lvgqxktEs5gDNvoIAHUgcq7SQ9KPRK4zizbtO6wCqlhPMgaD129a32cWGuPbghkykzGoaYIg9Qw1jbpBPMbnD8R8ZlNtRetqLhMklxJGYZpDajYxv4V5s8Xu28wJb4hMs2Yqx6GQYiNhEU+OLyOonFL8nQePcMt3UbOADB7x0Hk3h48q5Xj+KXbF5cSG+NZNtrMhgSByUmdSGAhtflPhPSOB8HtvbF28PjPdTvNc73dMHLB2GgPmKg9pezNgWT8O2qI3ddVECDoGA2DDT6dKhljx+S/kWabWin7McfY3kuNaJNxSMtvvSNwRMch9DXQsPig4+Vl8GUqf5VzngF1hesAwCGC+EgZTHhTX2qvYtLRbCtZWB3jczFp5BABE+dS8WdxYRejfxnEhj8JddQD5mIU+6+UilHtj2MYj42HGc5ftEXQkgfMg8f4fat/YLGX7+Ib95VvsrcyylZuExmMgScpYf710EKKrFKfyf8A4qaFbEW7n/wAZbF5ibgt2sxO5buzmnn18aUlGsztv5H18vrXS+LYNbll0I0Kn3Go+tce4ziyW+DanMwlzzCaADwJ19A1Tzwt2Tyqmiff4w3wfhLehCTp3uZ+9HzHLGmg+pqFgTmssB3TqROsE858/zqfh8ACpLkn5SATOscvGveDwq3LBxFojuk5vG0bjBWjwOvk1ZME3KbBxZW8MxTfAYj50GgOsEaj6xXXeCcRF+yt1RGYaj+FhoR7zXKcLZCs+pAJ89IH505fs1vTbupMhWBHrIP8AprT47ptIpB9FT+0zihzJYB0UZiJ3Y/KI8B/qqk4FdADajWCs7HuifMg6+oo7ev8A85cB1GYekKCOXgK3dhMKGu3bjjMlu0+aRIkwQPYE6dKb75bMs25ZaLzszjRbvgsYDysn9dfx8K6DOlcruLluWQuV88jNMQcisR56kQOZq7udrQMKyZj8cLAkEQCO6xJj7pn0q6XHTNELiqYwWsU2Jd1tkrZRirMNDcYbhDyUc2G/Kpf/AMYgHdBU9Qxn67+tbeH4dbdtEXZVAB6wN/Xf1raL6likjMBJHMA8/pT0iwm4q+7cQsWbgGYFdf4god5j296dHcKCSYApUW0H4uWk/Z2ZjoWAGnvW/imM+MbnO1bIQDldun7o6qCRPt1FL0KvZjGcVF64Fto121b1fKCczQCFOmkTJB1MjSteN7Wi2uZLDHfNLAZSNxAkk+n51f8AC8ELNpbfMbnqx1J8BO3QQOVKHbXg2V1uoXi5cVXVSJJbQRIjfUyDz60suSDZAscRtuwxSJdR3JW0SxIMkuRA0FsQxGh3naK2rw9sbcbKoUiM520k8jryO1RsLw20n2lm4STIi4FBSdwMoEef41Z9kMYq37gdgpKczpIInXyrRhpRc0tg7vY3cK4d8FAgZiAqjUkgQI0B28vKvHHR9i+nT/UKsRVfx3+xfXl+YqM9xZ19HPbRIxCjpftH3ZaZe0WI+JeFkfKkTvq55eYBH/WelKHF7r2819IJVlcTsSsGNNSDHKmjshhLjlXvROtxokd5mMTJPPMd+Qrz/H+xxXtkofgauHYYW7aoOQ36mpVAor0UqVFiv4/izaw164vzKjZf8UQPrFcqwWETDKDfcZmA1Jkk6bDc7cq6h2lRWw9wOcqgBmMTorAwBzJiB41zO/eD3MzJDRIG+ReQB5naSdyZ15Z/Ijy1eiOVpMq+I4+7echCbVjbYBjp7idYHvpNbrWNe0o+GAM9plKGSMnw1lSJGu8HqPGpFyzlZc8CdhGgJMbfUk66amtPFMEVCsrSblkXF5R8QsYGvIGJ6xtSJKC0Z7faNZ4grWFdB33IQcofmw8Bqfauh/s3wJTDs5EZ208VURJ9Zrl3D7KI1sM0K7qdOQIXMw9NPSu94ayqKqIAFUAADkBtT4UvXRoxL8nOe13Z+5f4gosrOa2Hcn5V1yyT4xtzjzpv4JwBMPYNldS0522LEiPQdBVyEEzH6/RPvXqrRgk7HUEm2IHEeydxLOUxdUEkgaHYarqTIyrHkTpSfxLCO4dMPdtDWHFxxmHQN8POQT4gV2Tid/JbYjeNPOk3sZwO2L92+e8XBOsGC7ToQOkCoZfMgsqxPbe/+Y7wc436I9riTjDqWvkKilbrISc7F5hCQIc/KANQCZOgq87J48XEUIhXd3Ygd4a6AyT0328ZMWGJ7OWLjqzIe6uULJyjxA5Hl+NWGFwi2x3Znqd/DwgdK1J62gEDinGlw2Kx18ZmItBFUAli+eIUeB18lJ2pk4LhAXRB8uHUA+N5pzGeZBmfFqRePAtxAXD8i30kDnkVmIPgTkHrXT+CYfJaWRDNLt5trr4iY9KSOxIk6Kr8bwlLrh7mZivyAnuo0EZgObQTqZqyrFOOIuN7GXnM511MEgkHL18T4T68jacO4FhsNAI+I7EZSwlh5dAJOtXGNxTK4Uc1J+vKqjh75sSQROUlp8wdPTNSZfIel+xNWX9wEg5DBgwSJg8pEifeud9pb/ELN1Reu57LsBKooSCQIOhKnzJ866TFKfa3jN7vYXCWGu3SvfYL3bakcztnI2E9D4UZI8kEuhQ43xSzbhS4zgg5YJ6xMbaxvTn2Axwv2XuBCvfya691UWIPTX3JrlNngl9u+ykCfmYjUzv1Ndk7G4RbeDsBfvIHJ6s3eJ9zWXxoq9E8dt2y7oooraXFDt9iWPwsOsnOSxCgknLECBrEmf8ALS/hezOLYytnLMauyrpPMAlvpXSDhlzm5HeKhZ6KCTA9TVb2nx3wrDANlZu6vXUakeSyfapygm7ZGcE7bZzjtDiktKUUh/uF+bFiRCR90DMZnUqD0qqwTPkWw5ByqRbPPKdY15DUjzNR+JMLr5Ruh26k6ED/AAwB71aLbM2hExr4aAjb6e1Ryy+LZFfoi8D4c1wfFYaZQqg6aKI+up9a7hh1hQD0H4UjcD4cGZE5TnbyB2PrpT6Kbx9qy+OPExWaxWa0FSv40PsXMxCkydNhO/pUfs7gjbsqW+Zu8R0nlqBtVuRNEVnfjY3l+rXy6G5vjx9AK8ua91Hxzxbc9FJ9hWgU5muH+PirSb5r7s06yqgA+eika+FdSQaVz7sDhS2Ju3G2QOq+tw6/9r+kV0IUseieNezNYNZryaYoU3EMR9uq8xbP1b+n1qNwQziLh55f/KPyqJfsv++XXZpWFCjoMo09+fjW/s4n2zNP3P8AyrJ3Nf3Jr7hnFabpygnXST9JrcKjcSeLTnorfga1Dvo55iWIwzT/AHuW2tP3A7eXD2V6W0H/AGikPiq/8s3Of510XCJlRF6KB7CsvjLbJ4+zbUe/jURlR2Cl5yzzjx2mpBpb7b2QbIY/dcexBH8q0zlxVlG9DBduhVLMQABJJ5CuY9pOLNdz3Bt8qA/dWeY6sd/ToKjrxG6oNsXD8N4BUkkb8unpprWvHHNAnTp+uf8AWorMpxtGbJO9Ii8M4fmbO3Mz1963sC11SqsLaEgmNC0fLPM6zHhUnOQionzMwVY1OpE6D396u14Ffa1btpbKoGGrmCBOrRuCddNKzyuUWl2xor0MHZm2q2s5gM+vL5Rt/P8AzVeg0v2+AXBH2wAHIIf/AGq8w9vKoXoIrRg5KKi1RdGys0UVoOmKCazRQB5U6VH4is2rgIkFGHT7pqVXllkRXH0AqdhlAF3qWE/9x/EmmwV4tWQohQB5ACvdLCPFUcSozWDWawac6LHHGAdzOyj3j/YVK7N2PnfyX23+v4VT8TxYbOw2JEHwkAe8fWrvsk82Cf8A9lz/AOwx9IrLDeS/7kov5F3UDjn9g/kB9RU+oHGx9i0CdjHgDOnjWl9FH0JHErM2MupkjbzrogrnuLxSNbItnUScuxEAnY/rWnHg3Efj2UuaSR3h0YfMPf6EVm8draJwLEtVHxXF2bwuWDJgawNA2kCds0/n0qovfFXF3LovE2ivLadsoXYwBObx863YTDtdhLQypPefXfnHNmJ5nrRlz/0xVtjdi9iuFhEMFrl0EMcoJAUGSQo6eP0qvsuzkRrtlAG5JjQda6pgsClpYQR1J1J8zzqBg+BImJuX4HejKP4THePqY+vWuQwtRSYjxW7RB7K9n2tH417+0OgX+Bf/AG/DbrTRRWa0xiktFUklSCiiimOhRRRQAUUUUAFFFFABRXlmqpu8dtpcvJdIQWwpknfMJ9500rjkl2Bb1F4ncK2nI3Cn3ivGD4pausVtuGZfmA1y+Z2B8PA9K8cacC0084A85rkn8WzlivxC39iemZB6Zh0q57F5v3fUaFiVPWdT9SapuLYhWwpCMrPo0BpMBgTEHWBPtTfw6yEtogEBVAHoKzYFtfonDslVC4u8WmPkPcx+dSnaK5t2qxN/EXCbeYYdTAbVUMalp2Oxg66DTxvlnwjY8nSNPGSucOrAAAkwRuAfu8wZip/Zi6xsEHuqXkDqIUanppt4HelVoUDLDeJ8un5z6U19ikfEMwc/ZIANNJbkumwjcDw2mvNi3KlDslHbLnh/DjeMvpb/ANXl0HjTLZtBQFUQBsBXpRGleq34cEca/ZcKKKKuAUUUUAFFFFABRRRQAUUUUAFeWr1WCKAFLGX8RjM6WMiWgSM7ycxBjukbQdZHhvVRguEE4y3axqkko25JVypGXK257vI692uhJbAEAAAchUPimBF1NNHUhkbmrDYj8PI1CWK9vbFcTxw/hNuyzGyuXNGYSY0mCAdjrUTtPiYCqNWhmA6lRH5/hU7heOFwENpcUw69D1H908qh9pnAW3Ik5jEf4DXZtKDoH0c+w+BNtc7rlJEAHQ6iDI5DUj1rrFlYAnoKRseqvetiNJWD5E09io+NblJs5FUDAHQilft+wGGVdBLZQNNe4QRHkZ9KZ81U3Eez1u9c+JclzEANJVY/hTQb6k6mtM9xaR2SdHOuH8ON05iCEGsjnHJT+orqvC8Glq2iIoUAcuvM+ZNUnEeGXQsIsiDGWPwJFMlvYeVQ8bEoLoWEaPdFFFaigUUUUAFFFFABRRRQAUUUUAFYqLiMYFbLEmJ5bfzP5VBw3GRfdrdg6prcYwQk7Lpux18oPhKOcbo7xdWW81pu4y2vzOFjXXTT1qvxWAzCB3nP3nJIGvJRp6COVarXDsLZUB1TMJJLAZjJJP4mucmdSD/iO3cbLhiLsfMwPdXbnzOuw99gfOI4m0TnGsbAfgwn3pYvcWt22cmSQzGCrAakxy0EQBPKKqeJdtrURJJ8xI32+tYZ55yfxNUcSitjc3EYcM3zfxCFMdDB19v5VI4piRdtKQw0bNm5FcpHpvXLcfx9bid1tR9NaduHcUnB20e3muPmEsogKDqQee8AdfKlUp01P/JyeKL+01vh7ly6CjDLlGZuQ2geZpo/erhGrxPkPaNfxqgGJdFX4SZvuwT8og6nm2se/LepLYsL3iQoglp5RvJOw06VlhmcF8WUXjpA+KVnYByXAknv6TzDbe1arPEXRiVuNvpLkj1DSPao2Lx4YHoQDB0lSNDB8PzqBZxBLfnH4a6Vx5ZLabKfTXtDfhO0QJAdDvEj8Yq9sXlYSpBHUGa5ZjsaUJ0nl4+3lVfwrtkMNiQwJ+G5i4vKN8wH8Q/mK3eN5M3qZnyYV/Sdooqpw3aHDXBmS6GHUA8/SvVzHOx+xSVj5zoAfAbtW15Ir2ZeLLOazUe3bbTOZPhIHtNbwKdO0cM0UUV0AooooAKKKKAF3tJwa/dYPhrqo0QwecrDUg6ayJPvXnsb2dbCLcNy5nu3nzuRoogQAs8vGmOKqePY3IoQAksYMcl56/SoyjGDeQpGUpJQIvEuIMx+yMAT3uvLQnTrr4+tLuOsu2cK0TBYnQr4yRqT0IjSrS7iSF18RtPLTQadRr0qo4xxJVQEjX5iI1Guh8Jj6V508znI2RhxiUOAv3DazXj3s5A0Gq9SBsTB9614o2nBFy2rrtJUafnoRWbuKzMVY5e7sDudIC6baHp/NVs3ybhUTJJEnmJ5+gFMsfJt9Bz9EvhXZs3ca1uzOQBbmubuAkzOvygjfnpuaeUvqf7MyluLanbMFElo8WJPtWrshhV/d719wTIS2OSkiSc0bgZpM6Vo7RKcPfZVEWiQyHLpMDMs9Ry/3ps6bhYmNpSo3YHioZ2jWDAOwnw8NKk8Qh0cMDEQYnvTGgjX9dKpLdgAnIBEzp196iYrij/EyaqoUAnxJ2Htv4cqwrHyejQ5Ui2v4kkGSNdhvA006f71WDiBzBEALEwPaag4u+SNJ/Ma+PhVSlxrJzqASNgT809Af1vVI4b7ElMsuO37uVi6wV15ERB6Hr1pWwCm5dRVGaWgb8xAHqfxpv4lxa01tl0e6wgZJOvpI0/KrL9mvZOLi3rpyOO9ZQySSN2bTYTpPM+Gu3AqVUZ5y3Z0NLN3D27YN8PlCrkYAZoEd0jn56Hw3qXh+KyoL909IiNOcnel3GY641zM0BhI0jQAxABmOu9QuI4kxI1JPLkfPrUZ+XUuMR44E1ch9w2MR/laSNxzHoalCuRJx+5YYd7MQZkQOmnlXUuF49b1pLyHuuoYeEjbzB09K3YMvNb7M+TGovRMorzmHWvQrQSCiiigAooooAKWO1cqyXAJGq7bHWNeU6+3jTPWjF4ZbiFGEg/r3qeXHzi0PjnxlZzu7fLAgmQRy0/rVDxO8wUqF0111np11PjNOvEuzrr8gzDyE+x/KqnF8EuEfIy9SVafCIUma8bhOE6kj0PqQktM5xi3uXCheAyCA2sn+sSOnjrUjhXD7rsFtoTJiBHvEaCnWz2QJuKGBBfQMwKgmNtpmNYIG1PXCOB2sMsIssd2j6DoK9DHymtGWckiow2GuW8KMPbthUXKGe5qWJfUqinUTrqwgQORi7HB7Vy01u6ucNoxbn4iNuums+NTWsyGH8X9BW5RAq8YK7ZByYgY/sjdtsq4d1uoZIW4crJA5OAQ3TYb1R8S4DiEYZ7DDMYGUB5Op3Uk9d4511TCkN9p1Gn+H+u/tWMfazAQYIYMD4g8/CJHrUpeLB/JaKrPJaZx25wTEHe3cB3+RhGvSOQrZh+yF+6e8jsI2yldPNoEV2DC384OkEGCOh/219akAUq8T3yB5n+BD4d2ACrJKqeYAJj/ADAifLTffTVn4NwK1hli0NT8zEDM3mY2GgA5ACrU0VohhjDolKbl2c17St+7XmQjuvmdSTAykyRzkgn9aTT8RxfczAnyO4/rXTuLcBs4ghrqkkCFMxl8RymlTH9gnbS3eUjkGUiP+mZPtXnZfEkp3FWjTDMuNM5fxbFyYGpHOf141179nvBmt4C1me4rPLwGkAMZGjTGkHSPmNVXCf2YIt0XMTd+IB9xVyg/4iTJHkB510REAECt2HG49kck76ErtLwHFXWUWSQwuBlus8fDAYHZYJjaOY8zTsgrNZqsIcbElKwooopxQooooAKKKKAMRWm5YkyTtsOh2nzit9FcoClXh9xrim44KqQdAdSNtDtrrv4VcAUGvQpYwUehm7MVT9pBdyL8IE694DmPTl/SrmsGjJDlFxORlxdkDguf4Yzgg9CI0qZfTMCJiQRXsVmuxjxjxBu3ZW27RQqR3jGVifmaNjtrrPvVgjTWTQK6lQMzRRRXThg0VmigDFZoooAKKKKACiii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4" name="AutoShape 4" descr="data:image/jpeg;base64,/9j/4AAQSkZJRgABAQAAAQABAAD/2wCEAAkGBxMTEhUSERIWFRUXGBsYGBgXGBgYHRgYHhgeIB8eGBgYHSggGxolHh4bITEiJSkrLi4wFx8zODMtNygtLisBCgoKDg0OGxAQGy0lICUtLS8tLi0vLS0tLS0tLS0tLS0tLS0tLS0tLS0tLy0tLS0tLS0tLS0tLS0tLS0tLS0tLf/AABEIAQoAvgMBIgACEQEDEQH/xAAbAAACAgMBAAAAAAAAAAAAAAAABgQFAQMHAv/EAEMQAAIBAgQDBgMFBQYGAgMAAAECEQADBBIhMQVBUQYiYXGBkRMyoSNCscHwBxRS0eEzYnKCsvEWJJKiwtIVs1Njk//EABoBAAMBAQEBAAAAAAAAAAAAAAACAwQBBQb/xAAoEQACAgICAgEEAQUAAAAAAAAAAQIRAyESMQRBIhMyUWGBQnGhsfD/2gAMAwEAAhEDEQA/AO4VkUUUAFFFFABRRUPE4o2zLKSvUcvOaAsl1Gx7MELJEjWCNwNx4SOdahxW3zJHmPxr3dxKsj5SCcp09OlLyXo5aNmGxKsoIO/49POt9KbeGk6yNNRBEevOpWE4s20hvPn6j85qf1kuzikMRNFUnFsTmsi6hKspG08zBB6g/wAjULC9pjAzqCdpGk6a6eddeaCdMOSsaa8XbgUEkwBqSeQrVhcUtxQyGQfp4Hxrn3bTil+09xUfNh74GoM5G2IUg6TGqnQ5j400ppKzrdKxlxXaRBde0t22Ci5yxBIA05g6nUbTVbd7TgkAXw07R3fGCWA1pX7NcG+Na+MMOxXYEvq2muVRAPj5nxq7wa2rTGLKMSSMrqDJj+8CRz8NPKMc5zfehFJvstV7TsAdmjwg7Ty8PCp2J7XYW2qtccLm03Gh6E7UhYvis3ctxMinRWtxlAOghdMupg7+c1G43hfi/ZQSh7swfnGgysdCdNtZj2VZ5RfdoXnL0dC/4pRoKLp1JH0it9vtJa2IaZ2EH13rjHAcZiMFdez3JBhkdc0HSCoPMz60z4fF4osXxEEEhYKwTGoG/dEHYbiehqk8k4q7OQy8lZ1LB49LglSPKQT6gE1KpCw/C77/AGuRdRoQ4nyBMQParHDW+IWiMqrcXSVuPrH915JEeM+lUhnb00VUv0NlZrThyxEuoU9Ac31gVurQnYwUUUV0ArRicQEgtsTE9NCdfat9aMUFKnPGXnP60rj6BkR+MWgNCT6EfjFebfFlOjKQDsd/pVDicfYzlUYwObTofXWK9HXVSrDfQ/hFZPrt9UJbLDiNuywlXCsZ3lR7kd01SXbj22mToRrzHd199xG8+U7jeIMQdQAPva6bR+ta2YHgtx2LBgbbrJBB0aNMvpHLwoUnJ6QvGyOuNVgyqYKgDmIMDnzjUelGJdQpAGVlAadpLGfSJA/zeFM9vhSwwMAMQSABEgAadNuXjWjGcCRyW5mJkkzBEfgPauyxya6G4lPYxKG1cR7igtESY1B68uWu1UV54lh0jXYDr105+VXuN4bDrnUKmxyjSAOQ1k/qKT1xyWyVKESSw2iJMwd4kEeFZMib1+DkloZuz3GVto6uxAIheZLCB3RuW1H/AE+FJGFW7j8RbsMAGJIuOoyllBks4GhYAETzJAq1sYq3ZxVhmMoM9weICSAOpkAeg60ydg+HKhv4kLOY5UA1gaMwBO+pA/yVbDylGMWcinJE7tZxZMDhVW0AG0S2o6AakeQ5+PPY0fZjjbYy09u+pZwQqMAJza7E8xp+c1u49h8HibjXGu3HuL3BZ+TJrzUqGAnWedMXZfgKYdBCgMR5x/U8zzjoBWiS5SpHUpct9EbCdk0kPcjNM6DaOQO/Keeuu+tTz2csaSuaDm1J36+dXArNUWKC9D0hK4b2NsnF4jE3EnvhLatMAKigvruS2bXYAVL41we3by3EkDMFKgnKMxiQOWsDTqfVpiq3tCoOHeegPqGBHsdaXJii4s5xSWhDOLyMVUkhWyiZ2ETrtvpM08dnuJi9b3ll0Ply/l6VzPh+LYoq6MQNeunn5TTR2OxI+NlWQCDpsPY14eDNPF5XHbTZ1O0PUVmiivojpg1misUAZNV3E8Ab3cLFU3OXdj08BVjWIpZRUlTAXX7M4ZAXYtAEmTyHkPwqkfEqGK2LSopG8Sx83OtMXai6RbC8mbX01/GD6UnXSTMAiNJ/XKsOWMcTqCSIzlTpF9w6zavuqlDKkknMxBjwJ6xvTYiACAIFUfZPDEWy5HzHT/CP0avq14V8bZSPQVgis1mqjGq7ZVhBEg0ndpeDFD8QAMDlUlhmIRTOUAmNfSduZJda14iyHUqwkEQRUsmPktdnGcT43wJrKreS2UsXZZFJLG2f4TpBlYaTr3QOU0+9icULXDlu3XJUZyYUnKAx5AEnXUn+VeOI4fKtzBXTKOC1ljyI1An9c+tQuz+JW1wyQxks6NJnLlY5gByGUbD+KoQkotv3ROKqWi54Ph1v4m5icsDSDHzECBPiBB9R0ppAqu4Bhfh2LYIg5ZI6E6kekxVlWjHGo77KJBWaKKodCl3t1i/h4RgDBuFbY9Tr65QaYqV/2h2M2EL/AP42V/xB+jfSp5b4OvwLLpiDgsPmJI+brtOg+n9Kcux2C75uAmANR4nw9/ekbhQZ2VUkuzALHOfHaOZ8prr/AAjh4s2wm53Y/wATHc/kPACvH8bx3kzfUfSCDVE2s0UV7gwUUUUAFFFFAFJ2otSino34ilRbbMQgglmAgHr+jTb2kugIFJiTPoP6kVC7NYbM5un5V7q+fM/rrWTLDlkRKSuQwYW1kRVHIRW6sCs1rKhRRXkmgD1WDQDUfHXHVGNpczwco2BPKTyFAFL20Fv4GZnVGUgqSYnqB6a+grn3D8WTNhkLZrwCrsPtMoIk7ajoYp7wvZlrkvjbjXHM90EhUB5COfORH01X+A8LS1ibZJYkuNGjusARp5nrO9Ystck3q6JtOzo1uYE7xrG0+FeqwKzW0oFFZooAKj47CrctvbYSHUqfIipFRuIWne2622yMykBt8pPMeIrj2Al/s64PAbEMJMlEPlozepEehp8rRgsKtpFtoIVQFUdAKkUmPGoRpHIqkFFFFUOhRRRQAUUViaAKLj2AN64ijTQ5j0WR9dx61c4eyEUKogDQV4v4pEjO6rOgkgT5TWrGcTt27bXGcZVEmDP6J2paSdi6TJlFLHGO2NlFy2XW5dYgKozNqepXSfCZmBUXjHaa/YtksuH+ICoKC4WYeLKNgRpud96HJIHJDLxLiC2Vk6k6ADn/AEqmwSXsU+e60WUOiLoLjf3iZJVfqfKl/F9oLmJh1QC2GJUHcAaSSOZOvtTvwVALFsD+Ee8a/Woxn9SenpHE7ZOAorXevBQWOgAJJ6AVrwWMS6oe26sp2IM/7HwrQOSKS+J9y+H/AIbwnyJn8PwpyVgdiNNPWlbtRY1uHqof/p009qy+Wvhf4ZxjUKzUXh2Iz20bqoP01+tSia0p2rOhRNUnaHjYsjKsFz/2jqaV045iC2lxtOsQfpUp5ow0xHNJ0dDBrNJ2G7R3QvfC6GJgz6jQe1Wn/EaCBlJMCY2BjWCdxXVmg1dhzRe0Ust2lYnuoPc/jVvw7iK3RyDcx/Lwpo5Iy6OqaZPorE1mnGMVmvJFaMbjUtKXusFUbkmP9z4UAbL95VEsQB1Jge5pYv8AactfyYfK9tfmeQVPXvDYDaeoNKvbrjVnGfDSxmbIzEsQAokfdkzm0002J8qSLeF+JcW0pO8SSD5x051neZOXFGbLlp0hz4nxK9iMQ9x8rWVJCINCF56oGBmDrJ5RS3ctS5gZUkmJ+Ub6tJJj8udW3Er3wctq2cuVcpOmiERlXpp9POlvHYkRAM9T18PzPp0rM25yolJ+xo7D/BxeMNnEWw4FuUMRqsfNG5jYkkjXUnWmbi/7ObRBNh3U7wSPo0TPnvNV37JeCFQ+OuCMwyWxB1UfM3jMADyPWn63xmw1t7iXFdUBLFSDlgSZjY+FbYwTjRfHFOHyE/gHZzFIrWbihQDIfMCG2iBvMjmBvzq1XB4zD/2bi4v8JAPtEEek1Jwna/C3M3w7mcKquSNu8YC6x3pq/tsGAI2NIsMY/aUjFemImO7RYg3/AIN6yEw9y2ULic1tzIzHnl20jSlrgeJxVp/h4YEswytABEg/NDaLoRr0rruJwq3BDgH9culL2L7Ptab4uEfK3NeRHTofx8a5OM+xZRd3Za8AwBsWUtE5mAlj1Yklj7n8KgcdUfFTScysvoNffU+1VXDu1F/97FjE2US22i3ASO9GxnmSI5bjerXjGMDP8LZrXw7h13VyybDpz86adSxuhk00SOy90mwqnUpKn0P9fpUzimOFpCx8h51VdmGy3L1ueYYeR/rWzjOExjsDYewADI+JbYspiNDmIM+QowO8SOt6FTFH4ryFd3J5I7SfJRWrizfu4X4sIzaqmsnl9z82EVf304nbts7XrT5AWgLGaB8sZdjptBnnSvb7am64XFWTq4UBYy2wdCSGMlhrrtr5ipPGu/ZKXGJ7sFbrDLca42XW2wiCRHdAk6E89em+srE5lJGZUCjUMjzP95iIHt1plbhGHwVt7ti0qPliRJJk85PWDSg119ydZk85/RIPpU8kOFWEnRMt4gwpYMusd0rcHPnl19NfCpGG4hbLKBdQsTC5SJzDaFk9NvOrDhnDVvWHeBmDcxvlAMGueY62FuPdNsFTdYZV0AMkHKDPzaU9Nf7OS0k2dowGKLr3lKsN5BE+IqZSD2U4+yMLdxi1t4CljJRj8ok7odvAkDbZ9FacclKNl0zBNc6/aHine4LK6IiBmJ6tM/QD3NPfFMclm0124YVRJ8egA5k1yvEYt8Uj3FXvXGMj+EeJ8Fge1T8h/ElllqhcZcqaQTrv15mPffwq57Idnrt1zfQdy14fOToQPISfMAdYsOznZL94vZcSQEUZjbU6nXQM0aA9Bqa6nhsOqIqIoVVAAAEAAdKl4+J1yZGGHl30cI49cdsVcRAztmVVUaksVGw66im7sv8As4JIu48+IsqZ/wD6Pz8h7mmPjnZgBrmLwq/8xowWYViDMCflJ67aCrngXEvjWgWttacaPbcQyN0jmOhGhFXjiS2PDElL5ELjPGbeFX4YWCFXKBAABkCB0GUmB/DXMcTwy7fxzMLX2dxwr5WZVu6j4gBXUiZnSCQSIiKdu3uCe5cTI0DKBlUd5mzEDvbgQx21M6RvV32Y4F+72xmym5uYUAKD91PDqTqTrTJ7pFWuWhc4Z+zW0iEtczuQJDCUkAboCJ111MammPshcYWXsuiq9m41s5BlU6BgyjkCGBjzq6u3AoJOgAkmqg2rl0M1lvgqxktEs5gDNvoIAHUgcq7SQ9KPRK4zizbtO6wCqlhPMgaD129a32cWGuPbghkykzGoaYIg9Qw1jbpBPMbnD8R8ZlNtRetqLhMklxJGYZpDajYxv4V5s8Xu28wJb4hMs2Yqx6GQYiNhEU+OLyOonFL8nQePcMt3UbOADB7x0Hk3h48q5Xj+KXbF5cSG+NZNtrMhgSByUmdSGAhtflPhPSOB8HtvbF28PjPdTvNc73dMHLB2GgPmKg9pezNgWT8O2qI3ddVECDoGA2DDT6dKhljx+S/kWabWin7McfY3kuNaJNxSMtvvSNwRMch9DXQsPig4+Vl8GUqf5VzngF1hesAwCGC+EgZTHhTX2qvYtLRbCtZWB3jczFp5BABE+dS8WdxYRejfxnEhj8JddQD5mIU+6+UilHtj2MYj42HGc5ftEXQkgfMg8f4fat/YLGX7+Ib95VvsrcyylZuExmMgScpYf710EKKrFKfyf8A4qaFbEW7n/wAZbF5ibgt2sxO5buzmnn18aUlGsztv5H18vrXS+LYNbll0I0Kn3Go+tce4ziyW+DanMwlzzCaADwJ19A1Tzwt2Tyqmiff4w3wfhLehCTp3uZ+9HzHLGmg+pqFgTmssB3TqROsE858/zqfh8ACpLkn5SATOscvGveDwq3LBxFojuk5vG0bjBWjwOvk1ZME3KbBxZW8MxTfAYj50GgOsEaj6xXXeCcRF+yt1RGYaj+FhoR7zXKcLZCs+pAJ89IH505fs1vTbupMhWBHrIP8AprT47ptIpB9FT+0zihzJYB0UZiJ3Y/KI8B/qqk4FdADajWCs7HuifMg6+oo7ev8A85cB1GYekKCOXgK3dhMKGu3bjjMlu0+aRIkwQPYE6dKb75bMs25ZaLzszjRbvgsYDysn9dfx8K6DOlcruLluWQuV88jNMQcisR56kQOZq7udrQMKyZj8cLAkEQCO6xJj7pn0q6XHTNELiqYwWsU2Jd1tkrZRirMNDcYbhDyUc2G/Kpf/AMYgHdBU9Qxn67+tbeH4dbdtEXZVAB6wN/Xf1raL6likjMBJHMA8/pT0iwm4q+7cQsWbgGYFdf4god5j296dHcKCSYApUW0H4uWk/Z2ZjoWAGnvW/imM+MbnO1bIQDldun7o6qCRPt1FL0KvZjGcVF64Fto121b1fKCczQCFOmkTJB1MjSteN7Wi2uZLDHfNLAZSNxAkk+n51f8AC8ELNpbfMbnqx1J8BO3QQOVKHbXg2V1uoXi5cVXVSJJbQRIjfUyDz60suSDZAscRtuwxSJdR3JW0SxIMkuRA0FsQxGh3naK2rw9sbcbKoUiM520k8jryO1RsLw20n2lm4STIi4FBSdwMoEef41Z9kMYq37gdgpKczpIInXyrRhpRc0tg7vY3cK4d8FAgZiAqjUkgQI0B28vKvHHR9i+nT/UKsRVfx3+xfXl+YqM9xZ19HPbRIxCjpftH3ZaZe0WI+JeFkfKkTvq55eYBH/WelKHF7r2819IJVlcTsSsGNNSDHKmjshhLjlXvROtxokd5mMTJPPMd+Qrz/H+xxXtkofgauHYYW7aoOQ36mpVAor0UqVFiv4/izaw164vzKjZf8UQPrFcqwWETDKDfcZmA1Jkk6bDc7cq6h2lRWw9wOcqgBmMTorAwBzJiB41zO/eD3MzJDRIG+ReQB5naSdyZ15Z/Ijy1eiOVpMq+I4+7echCbVjbYBjp7idYHvpNbrWNe0o+GAM9plKGSMnw1lSJGu8HqPGpFyzlZc8CdhGgJMbfUk66amtPFMEVCsrSblkXF5R8QsYGvIGJ6xtSJKC0Z7faNZ4grWFdB33IQcofmw8Bqfauh/s3wJTDs5EZ208VURJ9Zrl3D7KI1sM0K7qdOQIXMw9NPSu94ayqKqIAFUAADkBtT4UvXRoxL8nOe13Z+5f4gosrOa2Hcn5V1yyT4xtzjzpv4JwBMPYNldS0522LEiPQdBVyEEzH6/RPvXqrRgk7HUEm2IHEeydxLOUxdUEkgaHYarqTIyrHkTpSfxLCO4dMPdtDWHFxxmHQN8POQT4gV2Tid/JbYjeNPOk3sZwO2L92+e8XBOsGC7ToQOkCoZfMgsqxPbe/+Y7wc436I9riTjDqWvkKilbrISc7F5hCQIc/KANQCZOgq87J48XEUIhXd3Ygd4a6AyT0328ZMWGJ7OWLjqzIe6uULJyjxA5Hl+NWGFwi2x3Znqd/DwgdK1J62gEDinGlw2Kx18ZmItBFUAli+eIUeB18lJ2pk4LhAXRB8uHUA+N5pzGeZBmfFqRePAtxAXD8i30kDnkVmIPgTkHrXT+CYfJaWRDNLt5trr4iY9KSOxIk6Kr8bwlLrh7mZivyAnuo0EZgObQTqZqyrFOOIuN7GXnM511MEgkHL18T4T68jacO4FhsNAI+I7EZSwlh5dAJOtXGNxTK4Uc1J+vKqjh75sSQROUlp8wdPTNSZfIel+xNWX9wEg5DBgwSJg8pEifeud9pb/ELN1Reu57LsBKooSCQIOhKnzJ866TFKfa3jN7vYXCWGu3SvfYL3bakcztnI2E9D4UZI8kEuhQ43xSzbhS4zgg5YJ6xMbaxvTn2Axwv2XuBCvfya691UWIPTX3JrlNngl9u+ykCfmYjUzv1Ndk7G4RbeDsBfvIHJ6s3eJ9zWXxoq9E8dt2y7oooraXFDt9iWPwsOsnOSxCgknLECBrEmf8ALS/hezOLYytnLMauyrpPMAlvpXSDhlzm5HeKhZ6KCTA9TVb2nx3wrDANlZu6vXUakeSyfapygm7ZGcE7bZzjtDiktKUUh/uF+bFiRCR90DMZnUqD0qqwTPkWw5ByqRbPPKdY15DUjzNR+JMLr5Ruh26k6ED/AAwB71aLbM2hExr4aAjb6e1Ryy+LZFfoi8D4c1wfFYaZQqg6aKI+up9a7hh1hQD0H4UjcD4cGZE5TnbyB2PrpT6Kbx9qy+OPExWaxWa0FSv40PsXMxCkydNhO/pUfs7gjbsqW+Zu8R0nlqBtVuRNEVnfjY3l+rXy6G5vjx9AK8ua91Hxzxbc9FJ9hWgU5muH+PirSb5r7s06yqgA+eika+FdSQaVz7sDhS2Ju3G2QOq+tw6/9r+kV0IUseieNezNYNZryaYoU3EMR9uq8xbP1b+n1qNwQziLh55f/KPyqJfsv++XXZpWFCjoMo09+fjW/s4n2zNP3P8AyrJ3Nf3Jr7hnFabpygnXST9JrcKjcSeLTnorfga1Dvo55iWIwzT/AHuW2tP3A7eXD2V6W0H/AGikPiq/8s3Of510XCJlRF6KB7CsvjLbJ4+zbUe/jURlR2Cl5yzzjx2mpBpb7b2QbIY/dcexBH8q0zlxVlG9DBduhVLMQABJJ5CuY9pOLNdz3Bt8qA/dWeY6sd/ToKjrxG6oNsXD8N4BUkkb8unpprWvHHNAnTp+uf8AWorMpxtGbJO9Ii8M4fmbO3Mz1963sC11SqsLaEgmNC0fLPM6zHhUnOQionzMwVY1OpE6D396u14Ffa1btpbKoGGrmCBOrRuCddNKzyuUWl2xor0MHZm2q2s5gM+vL5Rt/P8AzVeg0v2+AXBH2wAHIIf/AGq8w9vKoXoIrRg5KKi1RdGys0UVoOmKCazRQB5U6VH4is2rgIkFGHT7pqVXllkRXH0AqdhlAF3qWE/9x/EmmwV4tWQohQB5ACvdLCPFUcSozWDWawac6LHHGAdzOyj3j/YVK7N2PnfyX23+v4VT8TxYbOw2JEHwkAe8fWrvsk82Cf8A9lz/AOwx9IrLDeS/7kov5F3UDjn9g/kB9RU+oHGx9i0CdjHgDOnjWl9FH0JHErM2MupkjbzrogrnuLxSNbItnUScuxEAnY/rWnHg3Efj2UuaSR3h0YfMPf6EVm8draJwLEtVHxXF2bwuWDJgawNA2kCds0/n0qovfFXF3LovE2ivLadsoXYwBObx863YTDtdhLQypPefXfnHNmJ5nrRlz/0xVtjdi9iuFhEMFrl0EMcoJAUGSQo6eP0qvsuzkRrtlAG5JjQda6pgsClpYQR1J1J8zzqBg+BImJuX4HejKP4THePqY+vWuQwtRSYjxW7RB7K9n2tH417+0OgX+Bf/AG/DbrTRRWa0xiktFUklSCiiimOhRRRQAUUUUAFFFFABRXlmqpu8dtpcvJdIQWwpknfMJ9500rjkl2Bb1F4ncK2nI3Cn3ivGD4pausVtuGZfmA1y+Z2B8PA9K8cacC0084A85rkn8WzlivxC39iemZB6Zh0q57F5v3fUaFiVPWdT9SapuLYhWwpCMrPo0BpMBgTEHWBPtTfw6yEtogEBVAHoKzYFtfonDslVC4u8WmPkPcx+dSnaK5t2qxN/EXCbeYYdTAbVUMalp2Oxg66DTxvlnwjY8nSNPGSucOrAAAkwRuAfu8wZip/Zi6xsEHuqXkDqIUanppt4HelVoUDLDeJ8un5z6U19ikfEMwc/ZIANNJbkumwjcDw2mvNi3KlDslHbLnh/DjeMvpb/ANXl0HjTLZtBQFUQBsBXpRGleq34cEca/ZcKKKKuAUUUUAFFFFABRRRQAUUUUAFeWr1WCKAFLGX8RjM6WMiWgSM7ycxBjukbQdZHhvVRguEE4y3axqkko25JVypGXK257vI692uhJbAEAAAchUPimBF1NNHUhkbmrDYj8PI1CWK9vbFcTxw/hNuyzGyuXNGYSY0mCAdjrUTtPiYCqNWhmA6lRH5/hU7heOFwENpcUw69D1H908qh9pnAW3Ik5jEf4DXZtKDoH0c+w+BNtc7rlJEAHQ6iDI5DUj1rrFlYAnoKRseqvetiNJWD5E09io+NblJs5FUDAHQilft+wGGVdBLZQNNe4QRHkZ9KZ81U3Eez1u9c+JclzEANJVY/hTQb6k6mtM9xaR2SdHOuH8ON05iCEGsjnHJT+orqvC8Glq2iIoUAcuvM+ZNUnEeGXQsIsiDGWPwJFMlvYeVQ8bEoLoWEaPdFFFaigUUUUAFFFFABRRRQAUUUUAFYqLiMYFbLEmJ5bfzP5VBw3GRfdrdg6prcYwQk7Lpux18oPhKOcbo7xdWW81pu4y2vzOFjXXTT1qvxWAzCB3nP3nJIGvJRp6COVarXDsLZUB1TMJJLAZjJJP4mucmdSD/iO3cbLhiLsfMwPdXbnzOuw99gfOI4m0TnGsbAfgwn3pYvcWt22cmSQzGCrAakxy0EQBPKKqeJdtrURJJ8xI32+tYZ55yfxNUcSitjc3EYcM3zfxCFMdDB19v5VI4piRdtKQw0bNm5FcpHpvXLcfx9bid1tR9NaduHcUnB20e3muPmEsogKDqQee8AdfKlUp01P/JyeKL+01vh7ly6CjDLlGZuQ2geZpo/erhGrxPkPaNfxqgGJdFX4SZvuwT8og6nm2se/LepLYsL3iQoglp5RvJOw06VlhmcF8WUXjpA+KVnYByXAknv6TzDbe1arPEXRiVuNvpLkj1DSPao2Lx4YHoQDB0lSNDB8PzqBZxBLfnH4a6Vx5ZLabKfTXtDfhO0QJAdDvEj8Yq9sXlYSpBHUGa5ZjsaUJ0nl4+3lVfwrtkMNiQwJ+G5i4vKN8wH8Q/mK3eN5M3qZnyYV/Sdooqpw3aHDXBmS6GHUA8/SvVzHOx+xSVj5zoAfAbtW15Ir2ZeLLOazUe3bbTOZPhIHtNbwKdO0cM0UUV0AooooAKKKKAF3tJwa/dYPhrqo0QwecrDUg6ayJPvXnsb2dbCLcNy5nu3nzuRoogQAs8vGmOKqePY3IoQAksYMcl56/SoyjGDeQpGUpJQIvEuIMx+yMAT3uvLQnTrr4+tLuOsu2cK0TBYnQr4yRqT0IjSrS7iSF18RtPLTQadRr0qo4xxJVQEjX5iI1Guh8Jj6V508znI2RhxiUOAv3DazXj3s5A0Gq9SBsTB9614o2nBFy2rrtJUafnoRWbuKzMVY5e7sDudIC6baHp/NVs3ybhUTJJEnmJ5+gFMsfJt9Bz9EvhXZs3ca1uzOQBbmubuAkzOvygjfnpuaeUvqf7MyluLanbMFElo8WJPtWrshhV/d719wTIS2OSkiSc0bgZpM6Vo7RKcPfZVEWiQyHLpMDMs9Ry/3ps6bhYmNpSo3YHioZ2jWDAOwnw8NKk8Qh0cMDEQYnvTGgjX9dKpLdgAnIBEzp196iYrij/EyaqoUAnxJ2Htv4cqwrHyejQ5Ui2v4kkGSNdhvA006f71WDiBzBEALEwPaag4u+SNJ/Ma+PhVSlxrJzqASNgT809Af1vVI4b7ElMsuO37uVi6wV15ERB6Hr1pWwCm5dRVGaWgb8xAHqfxpv4lxa01tl0e6wgZJOvpI0/KrL9mvZOLi3rpyOO9ZQySSN2bTYTpPM+Gu3AqVUZ5y3Z0NLN3D27YN8PlCrkYAZoEd0jn56Hw3qXh+KyoL909IiNOcnel3GY641zM0BhI0jQAxABmOu9QuI4kxI1JPLkfPrUZ+XUuMR44E1ch9w2MR/laSNxzHoalCuRJx+5YYd7MQZkQOmnlXUuF49b1pLyHuuoYeEjbzB09K3YMvNb7M+TGovRMorzmHWvQrQSCiiigAooooAKWO1cqyXAJGq7bHWNeU6+3jTPWjF4ZbiFGEg/r3qeXHzi0PjnxlZzu7fLAgmQRy0/rVDxO8wUqF0111np11PjNOvEuzrr8gzDyE+x/KqnF8EuEfIy9SVafCIUma8bhOE6kj0PqQktM5xi3uXCheAyCA2sn+sSOnjrUjhXD7rsFtoTJiBHvEaCnWz2QJuKGBBfQMwKgmNtpmNYIG1PXCOB2sMsIssd2j6DoK9DHymtGWckiow2GuW8KMPbthUXKGe5qWJfUqinUTrqwgQORi7HB7Vy01u6ucNoxbn4iNuums+NTWsyGH8X9BW5RAq8YK7ZByYgY/sjdtsq4d1uoZIW4crJA5OAQ3TYb1R8S4DiEYZ7DDMYGUB5Op3Uk9d4511TCkN9p1Gn+H+u/tWMfazAQYIYMD4g8/CJHrUpeLB/JaKrPJaZx25wTEHe3cB3+RhGvSOQrZh+yF+6e8jsI2yldPNoEV2DC384OkEGCOh/219akAUq8T3yB5n+BD4d2ACrJKqeYAJj/ADAifLTffTVn4NwK1hli0NT8zEDM3mY2GgA5ACrU0VohhjDolKbl2c17St+7XmQjuvmdSTAykyRzkgn9aTT8RxfczAnyO4/rXTuLcBs4ghrqkkCFMxl8RymlTH9gnbS3eUjkGUiP+mZPtXnZfEkp3FWjTDMuNM5fxbFyYGpHOf141179nvBmt4C1me4rPLwGkAMZGjTGkHSPmNVXCf2YIt0XMTd+IB9xVyg/4iTJHkB510REAECt2HG49kck76ErtLwHFXWUWSQwuBlus8fDAYHZYJjaOY8zTsgrNZqsIcbElKwooopxQooooAKKKKAMRWm5YkyTtsOh2nzit9FcoClXh9xrim44KqQdAdSNtDtrrv4VcAUGvQpYwUehm7MVT9pBdyL8IE694DmPTl/SrmsGjJDlFxORlxdkDguf4Yzgg9CI0qZfTMCJiQRXsVmuxjxjxBu3ZW27RQqR3jGVifmaNjtrrPvVgjTWTQK6lQMzRRRXThg0VmigDFZoooAKKKKACiii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26" name="Picture 6" descr="http://www.oskole.sk/userfiles/image/Zofia/Marec/Biol%C3%B3gia/bobovite,%20lulkovite,%20lipnicovite_html_5d3126cf.jpg"/>
          <p:cNvPicPr>
            <a:picLocks noChangeAspect="1" noChangeArrowheads="1"/>
          </p:cNvPicPr>
          <p:nvPr/>
        </p:nvPicPr>
        <p:blipFill>
          <a:blip r:embed="rId2"/>
          <a:srcRect b="6770"/>
          <a:stretch>
            <a:fillRect/>
          </a:stretch>
        </p:blipFill>
        <p:spPr bwMode="auto">
          <a:xfrm>
            <a:off x="3733800" y="1524000"/>
            <a:ext cx="3646714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28" name="Picture 8" descr="http://files.geoped.sk/system_preview_detail_200000054-2cccb2dc66-public/Ju%C5%BEn%C3%A1%20Amerika%20politick%C3%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838200"/>
            <a:ext cx="38862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Šípka doprava 9"/>
          <p:cNvSpPr/>
          <p:nvPr/>
        </p:nvSpPr>
        <p:spPr>
          <a:xfrm>
            <a:off x="1905000" y="2667000"/>
            <a:ext cx="2286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533400" y="2743200"/>
            <a:ext cx="134043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16.st.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457200"/>
            <a:ext cx="252344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b</a:t>
            </a:r>
            <a:r>
              <a:rPr lang="sk-SK" sz="3600" b="1" dirty="0" smtClean="0"/>
              <a:t>.)Bôbovité</a:t>
            </a:r>
            <a:endParaRPr lang="sk-SK" sz="3600" b="1" dirty="0"/>
          </a:p>
        </p:txBody>
      </p:sp>
      <p:pic>
        <p:nvPicPr>
          <p:cNvPr id="31746" name="Picture 2" descr="http://web2.mendelu.cz/af_211_multitext/systematika/ucebni_text/system/krytosemenne/dvoudelozne/bobovite/obrazky_bar/Phaseolus_vulgar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0"/>
            <a:ext cx="3657600" cy="6843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748" name="AutoShape 4" descr="data:image/jpeg;base64,/9j/4AAQSkZJRgABAQAAAQABAAD/2wCEAAkGBxMSEhUTExQWFhUXGB4bGRgYGR4eHhsaHh0aHh4fHiAaHSggGhsnIBgeITEiJSkrLi4uHR8zODMsNygtLisBCgoKDg0OGxAQGi0iICUtLS0vLS0tLS0uLS0tLS0tLS0tLS0tLS0tLS0tLS0tLS0tLS0tLS0tLS0tLS0tLS0tLf/AABEIAOEA4QMBIgACEQEDEQH/xAAbAAACAwEBAQAAAAAAAAAAAAAEBQIDBgABB//EAEMQAAIBAgQEBAMFBgUDBAIDAAECEQMhAAQSMQVBUWETInGBBjKRFEJSobEVI3LB0fAzYpLh8QdTojSTwtIkQxZUgv/EABoBAAMBAQEBAAAAAAAAAAAAAAECAwAEBQb/xAApEQACAgICAQQCAQUBAAAAAAAAAQIREiEDMUEEEyJRYXEUQoGhsfEF/9oADAMBAAIRAxEAPwD7JxHPpQTU59ANyegx8/4rmzXcsSbnboOmCOMcVeuVkABZsJ35nCzTGOSfJbo5eTkvSJ0wRPMemLfEEAA+vTHjNaZxAUwdhHv1xz9k9kRRudj67YqqZZvumLXn+WLdUbiZttiVImCJueWDqqMxdSaNwLYmK5UmOvr+WCKmVVhvfkRzOIVECaVKnWdzuD09MLhs1FxVaqrqUTPTb0wqzeTqUyWALqfyw4VYgGxG2354IWspBke2+Gxfk1GfWmsc55zsD0GK9cbTPv8A3GG2eyJN0N+YPPt2wCtMv5WDEiLL09cCSoBKjXNiTPK3LBozgKtqNwDtzwBUpELtty2+vfA9Vl8wBIfTqCxYz36jpjg9R6aEo30xo7CaGbCUgdWnqefphbV4tr8okKY233wHxWrJVIuACSe/QYWsYM3xDj4lB5LsI/8AD1vIjSN77KMdxHPokaTrJEKoJCg9W/EZ5euFDuGAk/nGCMjkWqsG2UECYnTPM8wO+2O1c8pqqKRrtHUw7WZiJBupAPt/vhf9iFFKzl2diunU5BIB7bc98aatw/RLAq4p/OyGVXlBMQTPTB/wRkEzGcQModFVnIIsSI0kg7iT+WJwyzUKpMFu6FfAnOT1Nl2Ks4AZiQTEyOUAegwbmqnjimK7FtLEq5vIO6mdxIB7HDj4r4A65ltAAR/Op5D8Qj1uPXFGX4dTkAksfoAfTCep5p8PJTkI1JOgDP5FVGumNcDzMGkj25fngLIq9VgtMEt1G0dSdoxpPDWn8oA9MDU6hLkqYGxEYhzeqhyPKmLiMaNGjRUowV2O7kTPYTsML6yoD5EAnYTb2nbEgRqKxbkxNj6YpqKNbDkMSn6ub0tDHoPQTH64EJao2kQAPpiOYzA/FpUfmemB34uiAAA97c8TjGctpWLdDP7E2Own/ay/gb647D+3z/RsmaVkY7YqemRcqcN/2fVT50ZRuCY/kTBxJVB+mPpHxDONCVDIj8sQVutj0w5rZUC8CMUNlFO498TxFoW+PYRt9cSdo9r4Pbhq3H0wFnqlOib+Zjym3vhZfFWzYlNd4IdTYm8XF+UcsWueUi+xxDLZiR/Tb2jEy8/yO2OVeqSe0xsQampnSQbH5v72GPah0xvvfBS5Rn2aY6Dl03xCpkKgBMW9/wCWOlSy2mK0yC5jTBDT2xdUioCFgMdr2+uAPs1TmB6gi/8APEnrMsWIixtGCmw0VPVIMG/9/qMRzVPUytewgz0jbuZ/XBhziMdLr5gRDD+98U5qmVNtiSZ9bYnNWqMnTsyvGG/fvfaI9IwGrT/fLDHjVNQ+oEajBgjkBvPW2LeC/D1TMQzeWmeguw69h3xyxg5dDSasW0lX5t+n+w640/BOF5gmlU/w4EAvad5EbkHphtlOG0cup8JRrG7m/sMHtVJVbmO5n3BxKXPx8c8Xv9GsZZenTp5ZqNTQEedUAgtPQcj0jAHDzSoMRQp6CRBczqI6STfFFSjz1arz5v5YjVrkyJDegiD3JxLm/wDRnPUdBavtks1mGdouzE/374mCAAuk+4vgWk2gHrPzRv8ATHZnOEc5MwBzJxwO5OxXs7SCxHIW9TimuxUGR2gDliqm6qDJueQPP+WF9fiNQtp2B+pw6gw0EVc8gIBF+eKs7rbzSFtt274G0AAhRE79z1xfRqjSDsYth4tQalViZ/QroUCXuxYL7gn+uC/CDJNjN5HTpOCkURsBa/rf6YuymWU3EGNwNwfQbGMe5xYuKlHyTFvgL+E/XHYb2/C/5f1x7i2IT6Dwj4goVkhn0tcRUIBPfocGHI06lLyhQSsBxFjG9t74+RLUJk8+mNF8N/E70IRhqpk7cx3E/pjvUrOtTvtDvN5qnRpla1N/FX7qk6X7qxEQd+2My/xINUeEwHK2r9CD74acX4i9Wt4jECmqkU1PImBqI674WU6AFkB/iK/zb+mJTViyasIqZurVHkCSeZmY9CLHAtH4e1tNc+WZCgmSeurp2GGeUApoXdoXcsTy5euEHGfiU1DopeReuzH+g7YjLGP5AGcV4hSojSCqx8tNR19OffGXzHGqjES2+w5AD+eKq9FSLkknY/h+uKKWZZENJ4ZZ8pAEz3O+Ofli5d9Gy+hzkuPhagVrbaT6xjX5Pi6bNBPUf7Y+YZqGhhaOvbvhpTRymqnUhpt6/hxCPHTuDr8Aez6Q1Km/IMMQNBZ5+xx87XjuZy+kuCNXyswgEdQdmxs8lmqxoUqrqs1V1LHTkPXafXHRGbSuSA4tBZyCk8iehUfrjx8hTg6rL1mw9Ogwqp8crNUIVVKjft097YVcZ4tVeo6ORpIIAHXdZPfb6YXNO6FoGrZDxXUfdkq7cgoMz2thrmfiOiGIWKaCyjnA29BhPTzzBW0kwygn0icZ3PudXTpjjtyWK19jzRt6XG6JtqB97+uJjiif9xI/i/vpj5zVr6TsZi39+mCyfICBNh+pxF+jj3YEjeDOpA/eA+8YrPF6ag3G8QOvfGTynDGaC0L23P8ATBLotJlMeVrEfocIvTRugpIdDiIAapEjnJ5coGBctx5XaalJmCxCh9IM7EkAnSZjDfgnA2zKV0pQpCKVmDJmYnkDp3xmM1knpNJU0qgMeYGJ/CZtB3GO3j9HGKU6KwjF/s1lP4ioVfC10ERUqlHVQCvhN5W1TcMrQZjlhn8QfBgCGtlqilANUOdh/lfYjsfrjBcHylWszKiuapDPURRIY8mB6T1P1xonz5p5PK5TV5qjNWqwT8hdmRL9olRzXvjtUbg/cSaBJeGhRSzEmNiMTpV42POwjCh6TJlxVvqdraiPOWaBoA82kDdjEmwnEspWbYtpYatR5Bffc8hGPLn6Onrog+N3oJz3FVpwDdmMKJuepIGwHfGbo5lqmaMMwVSC+liCZICrINyTb0nEuJVxBqGwWdI9QBfv/XEeB0fDqIp3Wa1X1iFX21D3Jx6HFwx44top7aiaz7TU/wAv1P8AXHYRePU647EMvyT0aejawucH5ZQpBNz/AH7YjSpkbCO53/2x2nmNjzOPSTHsZGrtG+LMuPKXfy0xcEyZ733nkMU5Omq0/ErMqpO5MTjPfEPHjVqfu2JpLEcgSOf9MCTodUkDcd4s+YIgEUlPlHX/AHwtpM33lsfqTy35YZFhUEgX59DHSOfbFAEmFB/r/TE1DIRrJg6O0HXAOKK5SDaBzF7H1H6Y0GSyKPNSo5CKp1HSY1clm4DTBJ6YtTgNSpTWpRpO1MjdACpIkeWCSR3a8k4pLjktUaqMfmGYLuY3H9cX8ORnXWkF1M6O1rjvONgPgjN1ljwtMbayBf8AXCj4JyS/b1oVxoEupVhsyqTp7G0ziT4nXQyFuaz9Sui5dzChyQCPlLQSe+04+z8M+G6AySU/MojxAVaSrkSSpvA3ttc4+TcV4W1WtUOVHiaWbQE8x0KbA+gj8sbT/pd8Uav/AMWoeRNOTsRuv6kD1xXhfhjRq9ms4L8L0adIB0DObsTzJ9LW2xj/APqXwsLmKApqAalNgoFpan5h7mQMfSsvnabkhHRiNwrAkesY+ef9TeM0/EyppENUo1r81BI+Ukc9pGKzjFRdDOCoxL1VJOkQrWUcwDJA+gxH4l+zNTotSJFY018WnoYCQCNasRBuIMSD7YozHlC7+Wss+kEYnXpHc+bSNF7woJIA6C5x5Kko267JvujLLULGRy5+mHXCVZ1AU6SUN/Ruc4r4Jwla+cp0CSi1asMy/dVQXaDy2icfQa/w3ljxWnlKYC0fs8jQRMibk3knck46fazhcQpUjL8HBIItKsZ6SSb/AMNzh+fhmrXy1WrEBELqT98rcBf8tt++HHDvhmm1E5jKw9alXqDS5laio7KabDYHoYsYw9z3xdlvsupT53UqKX31aCCrL93SbGcGHo0nlN/9NiKP+lOZUeNRY/vBpI7pyPsbfTG64hTVlCsAQWEggHn3x8b4PxBqTCogmplz4gA//ZRIArJbciVqD0OPrdPPo9Ba2oaDDBuUSIx2cDWNGUlVEOB5ZKfjKiKsVW+URvDXj+LHyfjPDkoZquXghajMik+VQTIapFzEkBBvzxpPiH4sFPxvCqaKbtJqbbAAhepMb4+WcVapmqmglqNIDUzMCWaeZBglm5dsT5eRS+KApXpB44sa9Qlbw6imW3ZoIJt91V5CwnFPFSmwMhRBaIkg3gDucTyFZKdMkCCg0JESqm8gfiJ3OAUY71FhdQhTvFpPpOOaailos6hGgPMCXCi4TzGdtXIGO5J9se8PcUxVLedqhEnYaRJjrcnF3Esxq8osszA/X1wOlPAlJ1SOWU22F/bz+Ef6jjzEv2U3T8x/XHYniTpn0pKYHUjEvAULrqMAgEkzyHIAC5wLm+J06dmYlj9xf68vTC00DVK+KbxYDcwZE/1x3XukdCjStg3Fc0+aeVsimEp9F6xzOPK3DgAA+jxBIYDbfyyB965Fhyx7m66BglIAlTepyXsv4j3xblczDGd2m/W1r8jiWVMLdkRk0UDUdINja5Pboe+GHBsmK1dKDv4fnMt+MRt0DbfXB3w78Jvm21vKUQYm2pjzC9B3x9BzHw9l3oChoCovy6d1P4gevfnjqhHyMo/QXleH0qdPwkQBPw8j1mdye+EXCOG/s0Ouotl3qFpi9KYseq9+XPHuQ4rUyrChnDY2p1/uv2b8LeuNI0MOoI9iP54qPVgVTiaioKcgwut2myJyJPUnYdieWPjfx0lMZg1su5a/mMbGTF+fTHfE+dNHN16JDqvieVRPygQsdRBtGFnHVzFJBSqU9HiAOEkTpvEwbEkc72xzc0m1RKU30MvghUpVKNfxSqg1qlRRFjRUEKR0emzH2+iSvmFaq9VE8PWxbSCfLJJifflhcpNNhJuRuO8iO1iR7nB9XwqdNKlVjoZgCKZGvTHmIDWJWRbHI5SklGIttqkHZHiLUmDU2KNBEixg7j0/5xLiuZNVULakVWXRuQNPITyj9cEfD3DKq1TSqBB4jaadQkXIBKWBLIrCJ6GxxH4gyeYqMjCmzUUIDONrGHaJkiCbgYnU15GSaXZXnKRJrDmRqgGbiDbHmWridY+UxPYNAB+uI5lAoCyfkInn5T5T9AMAU6oJjVAG4G4jcG1jfpiOL/yBhvBMqaeaoqwJZndPmi7A6WEbzEQbXw2rUnXPr4Zak4p6vNJK2JItfThbRrtQanXRVZ0N9cmbHS0gz94jptg3KZ7M57Po6MErPTjUogKq2NiTb9cdcORYqK7szaHPw5xfNZXLqtLRUAq1g6mPm1kyJgnVM788KePVDVqvmDT8NqgGte4BA9ZicNvjal9nrNTpNeqqO4AuGWV1giwZ1ABH+QHnhOaxqAayfLHK/wDxi/PJyWCBJp6G1fKFsutag2rSA1NtvlUqwE76gSCDgH4ez+Yr5b7DR0Sja0LtpAp7BTAJME4r4hnBTdmyw103Zmag1gjH7y8r2MDmO+BKmXqU6VOqz0WYXZaYLHQ+5ctKiDcCN+sYg3KHkGhpT4dRpVf/AMrNUazpGkKPInWBfU3KT+uFPFitas7m4ZoWeaqAB+WD69NKNGpVJSrAnUVAEdFHIx/xhZl8s1Sl4oHh0mWA5sWmw0jffn64n7UlPPx/ofipNyYuzelT5Ryv69MCXclRHeSBA79MRZkCQrXEBVj5pBJadgNu98VZKl4hIFi3lBiAAN4POB+ZGFcLdsSdylZPK1AQxhTH3uoG+LqdanOhwWDKpYgEFRJkLeJ5T2OI5jLaSWCkUlhagUydM2ZjspY2A7Yszi0abrGozTkAHUQ99M6eVxhqfSFqy/8AZP8Alrf+H9Mdi/8AbNTo3/j/AFx2NjL7NT+zb5z4UXLIj1qwV2mYWQvYXEne5xnMzUJGinqFPZnb56nX+FcN69cv/iMahWTJ5SZJPab/AKRhbm8wGMx9LW98dnK1HSLWpMCChYUCB0GNV8EfDgzLs9SfDSLfibpPbAHBOAPmCGMpRLaS59Yhet7TyOPrHDcglCmKdMQo/PqT1ONw8W8mFK2ZfMcDzGTY1MmxenuaRufafmH0PrgvhPxnRfy1gaTixmYn9R7jGhpVpWSNPWcZvigyNRdNdl1FmClTD7mIK3OOrF+DZLQ+qPQzClCadRTushgfbGSynFvsGZfKl/FoAalAMvRmfIfxLaw3FsZrinA66Mpyxq1VIkSkOv0t+h7YT0ODZmtVLLTcVJlmeRB6mfTHPPlktVsD5Dc8X+M6ZKhUYF7HWgkKCQdM2PrtjG/Fy0zmiKZJp06Y0tM/NcXO8C2KKNQCqtDPBlIkrUB+XVuy8mQm5HUT2xPM0DUptTBHir8p5MJ/SDqGObknKSpiydiDjvBaqUaeZYHS5NugiQD/AJo83vgPLZRcxppObzKG5na1uRmDj6xn+HBMv9nqsrUG+RwSxpkfLJFx2b2NsYitQXK1DTy7FiW8muAQCATTsYMsCfpjTSgk4sEexfn6GbeooogsKaSTFiZjSGIi0WxpMlK0ajQalWmEJTXupJDoNJIXUA0C5GEeX4sK0LVGoo1xMT1VhN+sdsM6TrRV/AVFZjqZQxVNYFiJHlEHlAmeuIylfgp2CZuoTUVvDKaWgsZjzfKL7RMYXNw3Ms6lAXLWEGIuQVGsgnYn3xfVz7OrrrLqYZSIiQZ8vUTzxDimZKOKlJT4loqEk6QZEATE8gYO+N3IDSGXFcp4VNazFillPlmDzuDN/Tp1wHwviBpV3ehCsacU5MxJBtO5tF8GZVmR9LEtTdSCh+UE/Nbv+WFhy9OicwGdkGgeGdIYMLgqZ53FxBETOMo2/wAiSrwHZ/iRZy5YuTEs5JJtH0nBHDaVXMNpQWHzOYCIOrE2HpcnphLYgHkRfta573xpquVq1KVNXQ5fKbLSUxUqxfVVIuNUzAM35YrC2LXbF1Xz1ClAeLTQw9ciEnonN2xbW4SrZqplvFMU6SVCwUCS2mIWYIAaZmT2w5zTotVERAEKoQgEKF0jVEYzeZrVKmfY0KgV6lPw5OwRVve52UCcU+GNNG8WAZihorNQJB01NBYbG4v6RftfpjW/ED5U6m8xWggQhjHnEgU6YXygHmwnyg4xrcNejWKioAqMoeqF+RqoaJvJ2M9sRyNcuWDebSLtptuBy6SL/wCYDfEoxwukCivK5QODVkq+gxoFpUGDvYGAI32x7nso60USk0mI1bQBBm/VifWBgmqsyAFtyvgbwDy1W23H88ByBmX5XL0xT01KzRGkqgA1ET5mdjsSSYA5DC2nWQIAWKtLKzJuVsem1sG00QGalJXjmd/f8XvgGtxRhVqGkQkgWWIgcx09sGLsKdnvh5XpX/1H/wCuOxL9pVP/AO2v0/2x2H+QtyNxn6JpKAYvzJgxzv74P+F/hpq7GrUB8FTHTWeg56ep+mAMrlGaotSsvlLDyk7iY5bQTjZ5XjLKrUvLJsDt8sX9SBti0IKc8mUbxNRmEpU6ZRoVCIAAsBA2jEOCZkvTlvnU6XnqMLq/FEqsAQdNMS3ZjsPbf/TgFM8tI1grzrTUG5Fuc8hYcsddodzpolXRKtMkKWuA1zBYtAB7RP1x5lqULUMIF1Gmo07kkWE7RinhvFUpU2VkYhgCGXYHoenrgY51tAPNXZp5byD3xOU96JqKq2N6ChKjrJ06gsAnaIm3TnhvVr6Y0BWOqGE32n6+uEGXd20OxVQ951XhrG0bSeuJZLOLT1bSrAyD8yrIPvGHUt0G6WhV8QZKlWy1VKiSabkoZhlLbQeV9xtj59kqmliA+vQ+jUBEi9yDtzxsPjrNeCj6GvUdWsenm/kMYnhVA+DVqEfM4g8iV+Y/Vhjg9Q056ArrZp3zZCu2kKYCq0k6liSY2EE7YzValI06CSx1aoFiD1aIN8OaddW8hFwoPrvOEOY4jo1s66gPlW8K0jzGOQ0x74hrwFP7PHcialRYdZlfL5zMawQDFuvPDbhqiotVYEtq0npI8p73jGRp1K1RTmBuHgNa5O6kdLj6xjX8PEVj1m8bf8YM1VDSekZShSr1QWCopI1E/KDpIH1vOkbwTgo1w5oKBdAq1N/mDzvzmJHriXEc4KVOujAqQ+hSpNx/lMQGUG/rgHN8YWpXd6I0U3KsFtYqBFzMXU88VpvdBNVXcG/Qhva+KOP0zBYKGIAYA84ifUwBgGhnHIBOkgxJ0gWJPTDmsdVJH/CYPpt+VjiV7tidCL4bz+ivlg1vNTMn7stEEdLjH0Djdd6eumZNMmQBsCTB081M3A7nGNyXw+K9fQ1TSjK5tZw4iDJnUJjpuMXZvjdUZfL5hiCdOmpO4dDp1iN7ri0Ke0PFX0T41mnsgEfZ6emq3U6jpURzuJ9D2wt+HaZ+1huiiT/Fz+gJwTnKxXImmRBY62P3mZiCAYv8oHucI63EPDU00aajAeI4NgLRTU/qfXCrcrQslk6Q04jnnqNVo05c1q5qMEG5Hygf5UUTO04dcEyiPwrNFP8AEFSmag5imCCAO0yfWcZzguepUF8VGZq2kqxEhaYIsBB84PfAHD+KNQSqNUU6nzN+Le0A33O+G8haoehQYYdYOIVqQEk9P73xdkKnlkXkj89sUcRqCYYgRsqm/ckjb+Hf0xzt0c4n4nmvJpA8z7RyHXCOgiI25naBt740tTNkMDuAbCIH5XjCnP0/Emfr0xTi5PA8ORJUU/Z+/wCQ/pjsR1D/ALj/AOn/AHx2Lf3Hyj9n196oKhmPmtFo/vbF9JxJIQnnJJufa08vfFQy4FNZH7zqDIAC7kDYm0DriOTqKdNNGYrsztbzn5gsX8om/U4rJ10UjxX2NOFVDobxWUIW6XkCSe41c8VZuowRhp1XVedpJGL8lnEeoAqoVaASJItMcpUxedp33wLxvi4p1GooVZn0tIsti0nuAemCpfGjPjbnZVUYqZLxBB0j73a4gDFxJRvDaBBPlJgAHqel949BhUKhJcjcsYkektG+om98GHLDTULRqVNS3ks3+Y/XC7HXFT2NQhqBWMAMAtjZVvpCjmJv354sFYKdFQlWHynfYXJ7QCcA5DM1GoKSAGL6Z3tE27zAx78R5rw6UMRcGSOgPnjsx0pPOW6YWbaTZOUFTZivjHiD18yEpiTIVQB948o7YhkuJLVotSpppp0qahWv52JbU0teCR+uAKNd1ZszMGWVOpdgQzDsoJ9yBhhwjLIuXdxrJYKHY2BI1MFUHkqkXFr454vTfknkVV1YIlVT5lAkdQcUZyj48NRIDg+ZCYPqOR9DgqvaiJM+Ue22PPhnh61axqVQWpICoWD56h5SOaqdUT+mJppbYEE8NpVaBNF0oVKVz4im1vNIFibxuN+eLctTgzz3PrucE1+DJSCsqw9RQsybSRqsSfurM4oZQNTE2uTgZqWx2xfxeozUyKdRSWqMQjQpIsSFJsxBM7yR6YxwJdZRAA3maAfusYnvzxdXqaaIqpMaih7m7NvawZV9QcdmKFVWKa4JUE6J+UjUJ26+m+OqEXHsoPuD5cmisz5kJHoSY/LDv4aY1qJUABnUwDcTdSO9xgXg7Dwcu3I0gvuB/scHcLzKrURFGk0hpY8nVizBo5HzEHrAOJvVkgPhdfxKYKkrI0NG4NxH/wAfpgjjHCUrU8uUUU6fkZ6azAprJvN/MFg92wVV4EaFWvVEGnUdWCyPvDzmN94Pv2x7mSdDE3OnQD23/MR+eBF4S10xk8ezM/FOaAWmv3nJJHQXP9MZejlonxZVW2g+Y35DoeZONLxzIVq+Yfwcu1QU1hn+6ggk3JAmB64zD0wIdzYwQAbssWEzIxfjVBimkOvGEKoAKAADaPc8z64TcS0tKhgGXkfl9u/bDHg+XXwjUNSmisSAknyjmWWL9r4FyGR11DUuQD5TESet9gOnXC6jJyb0ha22xvkMwyUlBBDaRM8v6E9cD1X9R7YvrawYsCd+vX+5xX9mZhHLvjjbuVnNJtsEesPpgjKZUnzESJ9sXUeHHDXLAKukD+l/0OG/QFoXfZ0/CuOwx+y47Bths3eR4LUVnAdClpZjFxtfmMVcP4RVQMXqaVUlV8JS7MST5pAtO+nGc/amaqILVJA1eZNM9Nx3t6YZfD4zlUzUBWmRGgypc8vMBYbmcdjPYpBfEdZpmFq1Pw6UYJMxLcwRyBwTw7hj00LGmDVaCahiSB5YWdlO9ud8PAVCrIUWIgkm/vc4WniFOlWj94SSJkggTOwJ8pmLDlGMmDEoXhbAIrmnqdiRqOk7bLzJG87YlX4MtJ4arT1PAANzYHa+BeNVcw1am6BFTSdRqgHQOZUgyQRAgb7Ynm89U10xPlY6QGChmMeUWEITH542bWzSpbGuWytGkkmovh0w1Ty7qZid4vy74+efEnEjXaBZniV5Ig+RewUST3OHXxHm0QNTWygjxGmddUbLJ+4n64QcKySNWCZhlTWBVLknV4ZmEAjSrt83Xbpjnk/cejkk85fEafC3A3rFa2kGhS8tMOdOu/nP1JP8UfhwVnmDioFPkWFpjkFBIn3M+wGNLxXi9Ncvooron93TEQFH3iAb2HM8zjI0qwNKqRsCoA7AHGlSVCzSjpC4UXemFVSzmAq9TYD27416cK8DJNT0hlVCzE7s3zsY6zYdsI+FikXprXIFMLLajpFlsJBG5jGkpZik5KpUpuIsFabQDBnp2xGSjg20GMVg5MT51VDQg8iLK3JAL9L7aeXfGa43xTwV1AiSdN9ryCT7Y0mYErIsGYkDlA8o/JcYz4syWsKAR5ZJk4fjiskmLBWxdxtgaSBWRk1MU0CABsbC0yN+cYBpQVIapoIpsZF5BChFP4ZuZ5e+K+IFdCUy4GhArepud/U4+lfCNAcSqHOVtDjLkJTyw+SigA0Fpg1SeUzcH0x2XSbZavLAuHcIza5KlmKygUysgKPNTpiPDLLyUi88ue+I5TIjUc0tZZUFatFmAIS2mohPzCSBA642nxH8Z0EpvSR9daVB8MEqhJHld/lWQCIx86+Ic1S1uKqJLC6GBBlRKR8pgFrRucTq90BxPoGXppm6DUmtaAVMEdCO4I/lzwk4ovhKUeC4UGJA16TZl1HYzfpEYU/CnHQKhp3UqZhjJK9QeeNf8Q8Ho8SoFDAeJR+at/ND94e+I1TSkRenTPm2f+LK1Lxaaumhz5wnUiI1zf8A/wA4SJU8ohVBG7mnqty9/wCuAuJ5dqNRqFRNNSm0MOc8j3BkEdiMXg0967uEvK0oJYxyLHSLxO/PHV7aVUV/RcM+IguSb7IAPYY0Xw/USpl/IZZS2vkbmQSPTnjFUnQvABG+57HfB/Aq1akwq0aRIYEEcmXmJmwtvyws+FUxZQtGwOXB72/Llif2YC0T3B/ucD/tuiq+fUrR8pKn81OFWZ+LVnygn8/1tjl9uT6Rz+3I0FMGOVseLTi5P6fyxnG4/WKzAVerQLfTAtfj9UrIqdbhRuPW+CuGb7CuFs1sdx9Tj3GD/b+Z/wC+v5f0x2K/xpB/jyPtmVzTsmqpDVBtF162P3uvvi7LcRDB21AaRekCSxB2gCwY7RjJ5jP1aNMaV8oJgMYmL7AWt9cetxWqrNUqmmsoIVCG0sC1iY2uMVPSs2a54qqmNGoAsjaSU5EEgm/oYxgOLZjNNmWrUwpoeKGmRpJkRMmTcAe2JcU43VrJFFHOo+disAxYeeYAnf8A5wyzeWpBhMKUny04MknrETO5J74wLtlS8azFSrLJsYbYRJsRJjfkL403Hmo5UqlMmpmIu7tIUxd9OwYcumMpmKxolHkBt1UMNKvvLAeZ2FomBN77Ynk+H1cwjVq9bRSZoLaSXqNaQLjUZt0EHE5SdaIckpdIE+x1c0ZolQlOy6wYYi59ZO5PXDLI8NzLFfFfw20C6aQq6fMzS66nHMgCME5rjQorCjw1UAAatTxO07J0hR74pq1oU6vmcaqxnZd1pAm8nduuIwk42RjPHoo43n1jVeAumnO4Tmxj7zmScVcPosuUdm3qVDEdAoF+8nGZ47xQlp3PIcp5e2Ntm8t4SUcvuUADHqw8zn/UYxmnWQGnVsQ8XrpTK+I0AfnHL0wT8M8RWs1WtTBYU0jUfxuQAo26En0GBOIorNqa8SAOZJ/4w+4HkRSoUxEGoxrMOgWy+smD74ZUoFVrjCc44QaQflAFu3b1GMXxB9b+VpBMttvAgdhblht8R1WSk7Tyj3P/ADjKU7Ivm1bfn/PG4o9sbgiuxrw8+FmKWYWirmmfLM6QSNyAZYibDbHcQ4ywWqKNOnlkYaEakhGpReGYXkknzHbbAuXaoiaCpIBMnUBpHU9PScXLmUaFTUgAN2XV6Eknr7YumWasF41xZqtOjTFJKNCnZVQEKSd3iSSx6thPnMyG87MWaAJNzYWw6qIQIYqZnzf3v/LFFRgHQrTDgWHUnYTaAt++GTs2Ij4ZQqmquiKb7q1Q6V2mJNpP542vDPiV6NRqbsBURoME6TG5UmJE48pZfUP3rAkW8gAWBtE+98JeI8OYMEIDhj+7VVOpudiNiBy54EnHk00JPiT7NfxdcrxIaap8OuBCVQR7KeTLP+2FuW/6dQoWpmB6Kux7EnbfE6C1MsipXWkEqkLoc6mI6lVAAggcxg2n8Q+LmKqq609MqosSWj5/N35Dp3xJudVE53GfgzHFuEJkqwpyCzKGRgJYgyD81gbbYW0DTrOA9atpi+hQSOhiwIHTGwz/AAGhVPitUcFQTUqMJdnPMnoL+RRF8Ymnnxl38lOCDvUnzAHpaxxZb62x6Y04jwvL0qdAU6fiVCGL1NZgzGkafusAdsLq1UrCyF02A07c7T3wyzVSpnaKlUSnUJqOgDBQy0/DBFwNTyWjnaMKFzz2WdRiDqWfpIxlGdbNi62XcPddRLMGYjn05m9sB5zLLUcspRQeV9/bFhyywDJ1EzAU2Hfv2xcnCn5GAeRt+Rv7YFqLuxXSd2A/s5vx0/79sdjQfYh/k/8AbbHY38j8hzRreL8RpoBSSqGqkEuafmRV2KqSAWM9BiijxPw2Wo1OTB0udwRyA1eY+049ZjqLaQhJY6nK6gDAMHn2/i2wIAW1aS4VTsgDGAPlNo0xu3M2xq2dEmGZ3MHyBKgR3YaiRqGrcgKJ58rkScMKKjTqU6iZJMxI3AiN+fW2Eq0KSnxDqDUxI0kG59LgkESQCQCROBs5mKhDgL4YAAESCXaIGkCSY2AxnECdDfMKJGs2KQ4JsJ5IYkXi++BzWzeYIKBURRuSQiLsBtYHkPmOD+A/DrUxpzOqrVMlaAI1R+KoxtRXsbxhw9daIC0/DLrMaZFGhPMTd6n+YyekDEpNE+WSaMlm+CmlURXc1KoOpgLKv4ZnmNz0sN8VcSzpP7tDP4jO55k4tz+ZlilOTqPnciTJO5j12GPG4TqelSpeaqxiTs5aCTbZFF9R9MJGOXfRKEMtsq+EOC+PmPEqBvDow7dCQfKs9zyG8HGiz2Yk1KnsP4jc/wAsH1iKNNcrRbUwuzxGpubwNlGwHTvjOcUzIsiHyraeZP5Sx3wJSydIEnlKkBUKBrV6dBrl3uZK6FJuQOYCzfG5r1AddQCFJCKOipb6TH0wj+D8nVh67wFVQlIfed2EEtzsI57nthhxyqKaQNkWJ6wDJ/XBnrQeRq0kZ/4gpGsreZUVdy20+vLFGV4JFAnQGYqbrIIjYiT/AOWA62a0PRqFNcedgDNzyuYlYF8Pf2zR8LxAzHYkkEegg9pGKRg4xOqCUYiP9i1Vpmorh0jUQZDwOQAnUcTzHCvDX95BJE7mFsDFt7HbBRz7M7tramjfKhGowR/4km84BpZlVtpl28xN5P12i9u+MxrCDl1ZdIJYMNJgzv0tI9sL24FVpadJJSdVxcAG53veBfDOmWfYIDy029D/ABdcXKjTLEAi+oEsQBaTqsMZSa0EoyeSqMWiARuSDHaJ59sSqZWAqlSCxsQxBB332n6YP4VnVaVJ7hjae/8AT0wzqUAwsbHf0xhqM9kcpT0lKjioWcF2YNfl8xPl07SBMzh3wqvladJqNSmhFySV1A6r7kTB3vhbxXg6IJCtp5xe++564HWilaAGhgCNV5gT05euAxHBNUXUs5SVzSozCzKqJUWN1AkyeeJvmKdbyvTDx8yvt9fmUdSMXfDeV+z1ARJAUqSSs3uCY3Ej1xLjFOkzyiIXIm63DSSxPm2i/OcC3YMmpY1oQ5lKK1KVOmuykBnEhBJIC7i5m+/0x7xFalISSGX8QNge+0YdZjLq0eKV5Rp5GOQHSLg4crXD0yp0OsXECCIv2vgS32R5oJKz5gvEXqnSikkmBH/ONXV8LNRSyx06FBLmi0k7QCB+u9owVkeC0alRkcQjAxFvLbySORNzHQDF2dyiZKGyo06hBWZJg2MmTFzvjVB9EZce8TMfsd/+43/sVv8A649wy/8A5BnfxVf9af8A1x2KYob2WAZjLVKrs7r5dhqJAHYEWBmLCcMKOQ+z02peNMsQQsMSeaSTYgTy3J6YN4ZlAaoUKzJTG0/u1G+p2MEuSZi3KxwVmaOUmanhO8ySZ0CSTZE+c/xaQcM3RdvyKOC0vEJVCagLRpB006Squ7Nu0WXcT0xsaWRNFPIUoDd8w66W7+DS3UXPnaGPWMBp8Sqi6aBBP/cfSvsqJZR+ffCPiPxAi+d3NV9xNwOUxzPczhZNvRJzb6G2dzyJTKLNOkbsdX7ysfxO24B/4GM3nM61UAf4dP7oUXPXSDub/McB0M542qq3nj7nS5+a+L8olSrAjSzMVHlknaNzYRyG+Ew3bDHi8spy3ieIKVNCzuQqoN5YGb9lBJPITjb5XJpkaelT4ldgFZgT/oSTIW12+9HQAYp4RwlOGozsdWYcRM6vDQx5By1E7x2HLAOdzei5vVe0fhHT1643JL+mInJO3iijiWcKSoM1Gu7C8Dp6D88JspQavVRVBILAaCJnlJO0km/SMV5ehWas+sGNI5xBmBM79fTG3+FuHinT+0XLVGIog89xr/hiY9zgxjgrGUVBWNloimAoPkojSOjVPvN7f0xjfjHNE02VYkkc+U37xh7x3O6BpXYWHfqTjE5gtUfUdUzERI9uh/XCRTlKyfHFydsTZRGNhePwmB3nmRbbBuSovqBCF9W5cwoAkTf5uw7YtrcP0GXEWJO43tEDp+c4KXIVHKIKTONIJvHli0yPLtzOOhs6aDqajWSG1EWgd9uv6WxdmcmWIJXa+qNiP1ODuGKyBnrggqCFCgGAOZI+nPF5K1VuZkTvOkdxOJUPGNi0ZY/MsDygiYGofzOJtw41ZXzC15+71PIenTBwZQpJcxABJM8uXNfTAtDi4D+VWdgPIDADciYHze/TBodIlnchRUf4fm2Dobj1M3G++PMnnTpANz2IGq+8cv648TiTAw19xJAH679MCZrPUKTq/hhiDIsTJtsOnOBzwRgurxRCYCsT8psdN+RItiyr8Oa1B8tJTfyKdU9Dp698To8feoqB1MNLKCApgH8Mi1+f0xdluKsGKmmfNzB3A2N/KBygY1AA34RWRgFreIbHTGiLAkeadZ5b4uqUVVVBpspgzrEs28Ezt39sMKXELgwae5l7hbESCL+2E3Gqtaoy1ab2AhzHQRqAva8RjUCyzOaKgi5KxJVtJBHWLj16Ypy9TL0CXqmQdgLz1jl/XAeeqB0ADbwZM3m/L+eCqz0hREAEhZBiSGI37GeeFZPklqgn7bSYkprEAMAeh2EROKRVNRjpsARMzJWOvK43GFvAzqrIquWY/MCZEC/qSO+NBnsgy6qhYEFtXlGnpMDYA9u+FSoCxi6YL4Y/uP6Y9xPxqf8A2z9ceYNj2hfm6vj0gqzTRTCgytOQdwqjU56sxjqeWI5OgtBTma5EL/gr5fO194HmUb7gYpztSjl4NZ/tNbYUwZpIe8fP72xDiZqVqtKq6AJpjS7CATtbn6Dtiv6Jgua8wNVzBqwQsDVzM6YgD+4w54dQytJJ8FnaATUqXUWvpWNI95JwDQy4pQ9clRqANrsOflHawvi7jXFftQRKbeHSIbVPQD5QF3I6dcEKLcxkqRqgZeFZgIprDSwtNj8xmJONLkstS4cm+uuQQ9TcgkyVToOVt4xnOE5ajkC1U/4pSApa1MHmW/GRFhtfA/7eDMSsu0EhvuiBNp/XCcj+iPJJvSG+fzmgeJU+f7idJtJ/zX9sIGzAJJLrrmZ5j/VYY8p0a1Z9RIibtN49DthvT4RRcr4QKlfu1BrBPO8ebp5h74WEK2w8cMdshwHLLmKopkgXBcggllUSZAkTFvfGxzeaEmobfdRei/3bCLI0UyqsTp8R/mK7BZ+UfzbsBhlwnOIyeMSsEkSYtFtKycGVy0gOPuSpGb45m9c2MA7QTP0/XFGToVHIgOo07hSQTbYkcojG6+1S0CAG6Wn/AGxCmYLSQ1+WwHsbn0wVGjojxqKE1LhFVYZpN/ugT+dgcUVaVWSFVad5jWotO7AGJ74MzIpMTLMGLRZzEWhY74jxPKZcKtNAWYXYiQsdJ5i/M4ND0A5rJ1NJEq+qZ01FIWdxEyQTfCqrTeiToKGQNV5Oq2/bDxkQiaa22j5fzjtiGeoUUALISWMeUztvJG2BQ1UKslxVWkGRaHURc+9jBxbWzNIkI8CRO1vSevvg6nwqmQGC6RfyRB/1DbEqPBqTRqUmASFYBvrMYBtsTrk0YAs33ovdRbYjr0nBngJC6Vm9wfKOx81h6jBg4Xl9X7sFWidzZuXlIg+mA8xwiVLaiWUGLSZH0MdsEDAaPwiKreK2ZZdJJRYDx6m1uUY6tmDTjxTpGyVluszZdJuu3yxh1ks8jlaakEkDXNgLd+fbAucya1tdKoupCbQehn2PfBy+wgGR43VOsOKbggQy7c+vqLcsSPEAhBLaiTaN56mLQMCZv4R8NgaWoryMg6f4gRcW3GLcpwlaYMEiJNwCD1IG+M2vBJplodmYGFdCTZjed7T+nPEqFMu0FlAJMqgi8SLi3aAMW0ctUqA6abLtpiZYdbi0z7Y7McPqrpZwYkRAMk8rgb4VsLFlLOU6bFvOG3EJBHI3HzemGOY4w70jTFNmZhFyCOvmIuOt8V5hREsof/KfudjawxDLZwUnIpFVLfcQSpHqdh2wScoJ9g01f8+Owx+3Vf8AtL9RjsbY+CLKPBaT0WCL4lTTLvBRVa1hzNrYW1KWkKSCCQSDpssdZ9N4xtMyUVBl6JMn5iBJECSSdgT1OMuayNEElVe25LfxGPM3YWwyJwlYJTy1KoiL5oAMtBlwLmT3naMGcM4RVr3QqggRoEBQOUgXJwblqlBswivUYBlmoDAVNvKLRfrg2rxTwUbSUIZiwAsRJsoB3gAX7YI8outEhQy2VWalDXUP4iH9zO3sMJMwZqSEEObKgA3HygdZxY61DDNLM51EM3m0zyAA/TFxyEAapBDay43URsqi43gk98KkCMK77B+HZdl1F1VFLDT4hOqDNtI353OC1zLGBTaFIJDaQBAO4jp0OGhyDVkVTTgkS1R/0HQdsR+wU6BAuSJMco9+WDQ2CZ1JtICaGQEgMXAJqE/nf6DF1Xgv7tUWLAEDSNPU6QOU9cN8nm1CXSTfl377YBzFTxDLuFtZF3HuN8ah0q0W08xSRQSAXAi/Ic/QY9aWQssLYkGPpYYW1snTqMbRtcn5vblhjRzSj92DIURawt3wUEWcK4YmovUJZubHy36x1wVw/hqhiUcimZHMkmevMY9zFalpJBggWUmZIk264AqtmVpDSVWVkQAQPS+98ANhuedA0SCVvtf3GB/EBTQflJnSR/cnCWhlwol3LMSTPOe55YaUHWBO/btjOjFtJBq03AF/qCdzyxVpWRvqHKZm++LXzGoE2I22vinOpTYajqE2IBucKGwtwCIGkHmJ2Hr1wIoVGhjqX1+969MVFqWmCZN77GceCo0nTYEW5/rtjAqzyvlEP3iJFtIvHrzxHMPojRqYC5HWOvM4IpqxsG8y+mBWI8Uio0D7hi/cH+uMCiv9pyFmJPIbwN7YozpBYPQQlyQYDch0ExPbCfjHCCjs9EhWJ8xkmZ/TBGWpBGDufKyrpFMyFaL4NCuRr+F/ESqGFUjzAb8j0PQ9sDV+Lu5A0yt7gj+wcZbwaVUugO4Opr79u+JcO4AtMqKleoSbqgaLD9cCgph9PiaIWpyxBkEdDzM7k3xVTyNBjpB3Gq+59ec4t4lwJZ8aksncoSQDHTmCYwir8VAamRT06pZQTcSIueY9cFbFkNv2anU/68eYo8/f/UMdg4i6Nxw75H9D+mM/kPkX+M/oceY7AiQh5Fy/+nH8Z/XAeY+aj7Y7HYZHQaDhf/qD/Ev6jDPh3+JW/vljsdgeRh9k/wDCTCXiHzP/ABfzGOx2N5Cho3yn1/rjO0//AFCfwH9cdjsEIRmPm+v64tqf/s9v0x5jsAxn85snof0w1r/LT/vkMdjsEwqp/wCG/wDFhrl/kH98se47Al2FC3LfO3t+uLM3tjsdhGYXZj5x64NqfMfQY7HYPgJcn+KfbEOL/O2Ox2MYEp7fTC7M7D+LHY7DMgyijzxfxL/Cp+uOx2MjQ7NBwT5Fx86H/qH9f/ljsdgRDPs0WOx2Oww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1750" name="Picture 6" descr="http://static2.osivo-semena.cz/390-2224/390-22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05000"/>
            <a:ext cx="4686300" cy="468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457200"/>
            <a:ext cx="28379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c.)RUŽOVITÉ</a:t>
            </a:r>
            <a:endParaRPr lang="sk-SK" sz="3600" b="1" dirty="0"/>
          </a:p>
        </p:txBody>
      </p:sp>
      <p:pic>
        <p:nvPicPr>
          <p:cNvPr id="32770" name="Picture 2" descr="http://files.digitalherbarium.webnode.sk/200000006-14c2b15bcc/jaho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5181600" cy="5345726"/>
          </a:xfrm>
          <a:prstGeom prst="rect">
            <a:avLst/>
          </a:prstGeom>
          <a:noFill/>
        </p:spPr>
      </p:pic>
      <p:pic>
        <p:nvPicPr>
          <p:cNvPr id="32772" name="Picture 4" descr="http://slnieckova.sk/images/jablon-domaca-1226_jpg_290x600_q8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00200"/>
            <a:ext cx="4073364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UVEĎTE ZÁKLADNÝ ROZDIEL MEDZI BAKTÉRIOU A VÍRUSOM.</a:t>
            </a:r>
            <a:endParaRPr lang="sk-SK" dirty="0"/>
          </a:p>
        </p:txBody>
      </p:sp>
      <p:pic>
        <p:nvPicPr>
          <p:cNvPr id="33794" name="Picture 2" descr="https://upload.wikimedia.org/wikipedia/commons/thumb/e/e8/Head-tail_phage.svg/2000px-Head-tail_phage.svg.png"/>
          <p:cNvPicPr>
            <a:picLocks noChangeAspect="1" noChangeArrowheads="1"/>
          </p:cNvPicPr>
          <p:nvPr/>
        </p:nvPicPr>
        <p:blipFill>
          <a:blip r:embed="rId2" cstate="print"/>
          <a:srcRect l="11111"/>
          <a:stretch>
            <a:fillRect/>
          </a:stretch>
        </p:blipFill>
        <p:spPr bwMode="auto">
          <a:xfrm>
            <a:off x="381000" y="2743200"/>
            <a:ext cx="3048000" cy="3429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33796" name="Picture 4" descr="http://www.oskole.sk/userfiles/image/novy/adriana/image001(1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895600"/>
            <a:ext cx="3962400" cy="3224953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114800" y="2971800"/>
            <a:ext cx="20574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010400" y="5410200"/>
            <a:ext cx="9144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Kto bol </a:t>
            </a:r>
            <a:r>
              <a:rPr lang="sk-SK" u="sng" dirty="0" smtClean="0"/>
              <a:t>FLEMING</a:t>
            </a:r>
            <a:r>
              <a:rPr lang="sk-SK" dirty="0" smtClean="0"/>
              <a:t>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https://upload.wikimedia.org/wikipedia/commons/3/3d/Alexander_Fleming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409283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Uveďte zástupcov bezstavovcov, kt. žijú v domácnostiach.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057400"/>
            <a:ext cx="8229600" cy="12527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Uveďte zástupcov stavovcov parkov a záhrad.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077200" cy="1066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6000" dirty="0" smtClean="0"/>
              <a:t>RASTLINY AKO POTRAVA</a:t>
            </a:r>
            <a:endParaRPr lang="sk-SK" sz="6000" dirty="0"/>
          </a:p>
        </p:txBody>
      </p:sp>
      <p:pic>
        <p:nvPicPr>
          <p:cNvPr id="13314" name="Picture 2" descr="https://cdn.komensky.sk/thumb.php?server=svk&amp;id=124933&amp;type=4&amp;thumb=3"/>
          <p:cNvPicPr>
            <a:picLocks noChangeAspect="1" noChangeArrowheads="1"/>
          </p:cNvPicPr>
          <p:nvPr/>
        </p:nvPicPr>
        <p:blipFill>
          <a:blip r:embed="rId2"/>
          <a:srcRect l="11230" t="26877" r="56952" b="32016"/>
          <a:stretch>
            <a:fillRect/>
          </a:stretch>
        </p:blipFill>
        <p:spPr bwMode="auto">
          <a:xfrm>
            <a:off x="973015" y="1828800"/>
            <a:ext cx="4284785" cy="3276600"/>
          </a:xfrm>
          <a:prstGeom prst="rect">
            <a:avLst/>
          </a:prstGeom>
          <a:noFill/>
        </p:spPr>
      </p:pic>
      <p:pic>
        <p:nvPicPr>
          <p:cNvPr id="5" name="Picture 2" descr="https://cdn.komensky.sk/thumb.php?server=svk&amp;id=124933&amp;type=4&amp;thumb=3"/>
          <p:cNvPicPr>
            <a:picLocks noChangeAspect="1" noChangeArrowheads="1"/>
          </p:cNvPicPr>
          <p:nvPr/>
        </p:nvPicPr>
        <p:blipFill>
          <a:blip r:embed="rId2"/>
          <a:srcRect l="71123" t="26877" r="11096" b="30435"/>
          <a:stretch>
            <a:fillRect/>
          </a:stretch>
        </p:blipFill>
        <p:spPr bwMode="auto">
          <a:xfrm>
            <a:off x="5638800" y="1828800"/>
            <a:ext cx="2286000" cy="3248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i.sme.sk/cdata/7/50/5063577/bandurka-r225_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4775200" cy="3581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628" name="Picture 4" descr="http://www.garten.cz/images_data/7401-solanum-lycopersicum-rajciak-jedly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799" y="533400"/>
            <a:ext cx="3524711" cy="4695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630" name="AutoShape 6" descr="data:image/jpeg;base64,/9j/4AAQSkZJRgABAQAAAQABAAD/2wCEAAkGBxQTEhUSExQWFhUXGRwYGRcWGRcdHBsfGRscGBoYGRwYHCggGCAlHBsaITEhJSorLi4uHSAzODMsNygtLisBCgoKDg0OGxAQGywkICQvLCwsLCwsLCwsLCwsLCwsLCwsLCwsLCwsLCwsLCwsLCwsLCwsLCwsLCwsLCwsLCwsLP/AABEIAOkA2AMBIgACEQEDEQH/xAAbAAACAwEBAQAAAAAAAAAAAAAEBQIDBgEAB//EAEIQAAECBAMGAwUGBAQGAwAAAAECEQADITEEEkEFIlFhcYETMpEGobHR8BQzQlLB4WJysvEHI4LSJHODkqLCFTST/8QAGgEAAwEBAQEAAAAAAAAAAAAAAQIDAAQFBv/EAC4RAAICAgIBAgUCBgMAAAAAAAABAhEDIRIxQQRREyJhcYEy8EKRocHR8QUUsf/aAAwDAQACEQMRAD8A+1qVAszGpBZ4W7U2wlANYw20dvKKnSYMpKJzbfR9RlzgRSLAYyXsxtMrTW8apKoftWC/BMmOFUceA8dPYGMkZyL14oDWA5u1kjWMJt72jUlRSID2aszk+LMUpnZKU0dqOToHpzrURz5PURgHi6tn1DDYoKrBMZDYWKynKTQcb/vGiRigdYrCanFSiLdBhVEVLaF20dqolIMxRoNBcnQDnGF2v7XTZyFS8qUoVRkk5me2Y0rrTjEs/qIYtPv2DZX7T7Y+0TXHkS4QOIeqm5/KE462+vr947PLFQeiSzPqKZlel+YtaBlKMeFOTlJyfYrPrHslTCSm4E+qlGHEZ/2bmZMNKSaEIF+df1grHYgmWsO26ah6U5R9FBcca+xrLdvYzw5C1C5GUNxVR+1+0fO5cu7X4dHDN3i1GPmqTkVNUpLgjNvVYi5rrZ4lJWzEUHGtND6Xr6x4+fN8aVjJ2G7N2rMkK3VOhxuG3NuB56843uFxKZiAtNiH+YPMGkfOQg1FuVrFrW4++kOdibQMvMgvlzEh2u7Fqmlvoxb0edqXCT0FujZvHs0ITtkcY7/8qDrHqXH3F5MeFYiBnDjCQ7THGBJ+0XjNxXbByZolYxMVqx6eMYbH7QVoYXnaMw3MT/7GL3FbZ9KGOTxj0fO5O01j8UegP1OL3DbBfbOcoq3SYyCpyxeNXijnLmBF4YHSPPfrYtlIZKVB3sVtEhweMfREbSGWPnGElJQHFIKO1QkVX6V+H6xaHr4pVQJbdm3nbYA1hbtDagUksYxszaqVGy/RP+6Jycek0tyP66D1hZ/8g/CBFK9iHbaFqUSA44w52Es/Z0A0IzU/1KYiDJq0EZQUvwcP6XiqSgJFSAGoNSK0pbvHHlzfEVDynegpeI8MpUTlGj6h6tqbtBw9pJYHn9yvlGcxc0rqqpNhoKADpaF84du/6/XyGLPPGmok+SNXtXHCdLZKgWIVTobi4oYzrhJCjYF/QU+L9oBTMYvrcEfHlEp08tUilfiITJN5J8pdhtE5eKyqymhd81Xt+Kxtwvw4ssB4QUCsauGqn3fvGfmTBmzEtozE/VOfCDcBiU+Qu13q/wDtHu7mzcH2jUbsbVA/EImnbKSGJjDzcWUlgE5TYly7d6Hl/eL8LiUqD6imUa3Zj2Pp3ii9TmRr+gw8IJUcpcO4LEsGdiQOFyfURegBsye7vyYEMCXqz9RyBkzkguzPTeqm/o/f9zDikpIdVTyS3MEsHs/praHFrbCg5G8pCqVLH4H3Nz3rwPjcVlFyVGj8GqQNOFoKwJCiAn8ySz2qxFqggu/BOjQpxawpVSSQG06n4wVbWjNnPtpi0bQVxgbwRoR3iBTCuUkI2GLxqmfNEBjVcYGlpi3wBpBeT5fqKRXiiq8RSSaCPeHBGEl1eIRl4MuyicCI9BeOIMehnNeQvXQGVxTip4TzPD5/KLJag8VbQRmqPN/VqX4mBB0EXrnKUQC55AuewEQEy4+ukRccvrr+8SXmbl/H8zboGi4eySVP1HD4vFqACHsBVXz/AEA4xUiW9iM35TV+GU2OtL9YtQitfSgrpW+rdzSMGqJAUF+Tc9L1guTMBLKdgwLXagcUq1L6RThlZSSUFZuyRbgK2o16s0UyFO97q60ZqdoSuzILx0tWYoCbEgDQMWF+ULVLKXCqN+kNZ+NUVC1QnS7gH4xJWMSKdtf0EDG6Fa2ISqn68OrfVtYC+0EqrZrf298aWcZK6lUt/wCZIPxfsYUbQwSAM6SFBq1FC4ocnIu/8MWjV7GQPPmBQPlBs45Udhf0MCSZmV0myRyNSa1Ytb+0XFHEegBHRrW7XgTEkCpYg3I0I4di+t/S0fYohhs/FPuqG6rlQVZwQKHT4w92KnLLyqq6lG3Mpp6Zv9UYwrFA63YOKDSptSNngZuYB6Z0pXycpGYdqesaaoE1QWvBg1TuqZ6H+9H5GKFylgMoAjiPl/aL5Mylakhg/wAa6RcrTWJ34JgGGUuWqjgEGoPqx14NE5Ulzqe1ILxTAlSSqyW4uXe2oY16cIq8ZILm+sRhNRbSMy5Di1B0+m90SYKpfok/pFQnpZ3Aa5NGtcx6TikrqlSVtwILdWr8IpdoB4SxV44gM9YvWyhQ10r/AHpyEUyZR1PaIyx0tAKULaCU0rpEJsvKXBimfiCeTchCL5dsUKUlzHoHw6yY9BklPYUzsqUyqxYZSXZQroXLGKJE8GGHhggBTsQKMGrarQzoYTbQwB80t6+ZLm/L5QsSK6+g+cahMkuySGs5NumpgfaGCQwOautBXR2cfExSKbCkIkpBpmHvHqSG97Q0TJUpO/bSaKjpMIccs9xrxEhgpZbz+oFHarp46ftF0vBpSXTRXUv6s4jNJjIglCkKVcEhzo5e9OJcwukHeUOBNOo91RDKcoC5NeJJtzLx5EqXVw+ZyS1SVOT0qbcCLwHpUYqwsh051FilCWDFyXWPQZawCle8eA09zczDGVhzkICnC3AKr5gHCSeFS3VtHKjGS5ksOU1LtUPS9jQ163hIbk0Zooxm0dGzM7amnE3ihW10kiV4YBUwzC4JIrUVHLhAuISpsyhlJckPU8+tyR3gCVNyqCxce9wx9xj0OEa+pRRQ2ThCHZO6wLuaA2f0NemsVYuU6FC5u7B6aENQgH3WuBoXSJKs4ckFPYlV+DAwnn7YAyAJcgMpTAuCwYA37nlS8QjkbfRkhXgpOaYEtQ09bH3xq8FNrlaiWD3G7u20oHrxhLgUJSStBJFw7ZgoVGbm4+N4LwmIIB4FIHGpdJ6lof8AUwS2PMJYVfuKcqUEFJVp7vl84ElTgwA6DoeWldOsEypldOdeF3hHolRHFBRS4FQrXV6fXSF8tQKxnBygjMx0eoBGpsPoxPGbUQiYGBLVKn5Fme4Y6Nd4YzkonoEyWQCdRryPA6e7Wiygns3EB/8Aj0rSF/hQHMtTDlmod69y3TQHysMGFxZkpoz9vhAuGxgQlaWzFQys7NccKmGb1s5+qxzt29hdaKDgEEuSvoSP9sQmSwSyVMdXc25gRcoGxYDq36R7EzciFFN2cMTfTleGQroXBSgog24x5aRcQPJnkvmDQGueQosYDV6YgzlLaOwCJrh3j0NGKSMOJ+BDHw5aupWke4vFGGmkpyOABY345qgsWLW4xNeN8UEZWQOrnroTfSIzsakJy5QG8otbWnw1hLQ4RJxktIygtw8w46trWKMStBNkqF6JST/3Elu47jRCvFlyQBc2ze53PviyRtMhRdQSCkhxoTqaORoesVuXsFPwOMOpKnyhzwlvlDGodRAf0bnF5SRfu3LUEgOTy4ngCFB2mrN/moc0BIuRop0ne+UGIxmHIcHtlUSOJqG99XvrB72M/oEyJ2UglOZiC3TRqN37wD4rkuGJU7Cw3qV1cH4cGgJGOzrAQkJS5NalgNWZnNOqoji8d4bE7yybBvUm9+DfFhKL6Rkn0BbQ2iQSjxFgA2SLEMHqQ5peoZouxm2EzAkut2ALpSzihUN4kOGpW0cxMtOIcpdKr5CXFdEKI3XP4VcaHSFeM2eqW1Sc2llAuzKS7jvFIKOtbHpBmKmIz3qwFm0BvmPuHYwAMNvJKWIcFgTxB1AfWLfBoZi0roK5gznTQODSzH9RBiCC9n4fpwbhF32Muhvj1lQKagD5X90KpyGfibnhyHP+3UrD4r81TEUYckuf78+QpCw4xQvXZ3ZuAWVOlQAaoNXHAjXpB20FZUEo3Ro38NCerxbLBSlgGLCL5RCcqlNlSp2NmZ2/8QO8RyT+axVJtleyMDOIC5qlszpl5iCRoVNpy115sisoKsysomDwjplSpitXaWFd2i2Tj86lBZCWIYlhUpSaFyC78YV7axBM3w0+YCp4ZhXtl+J4Qluck3+UH+KxJtXHGdNUs0clk6JGiegGsabZSkSpOZJUSWUXPZgLXp6VtFUz2clrlibJmkgNmCkgmpABBSz1NmesV43CKlpEtRDpAU1H3hX4njY3eHeWMkkmGXQcJaStKgd1Rd/ysQVPxIcMNSQKPEztRRP3etsxHa1W7wBhsUUygmjKJNr5QG/WO+I44cPrUfXWVCNIZnEJdycp9R9a6RTiMbmNH6lvgLDlX5ZvGYwhRSoEKH1TiNYlhNoUY1eLOD4g46GGLxpUoS0VU9YNl4BKd5XvhPgpoQrMkOTxi3G4uaTfd1aJuLekBxsMmFJLJbtHoF2RXeFrF47B4UDiX/agSwUAoVHy6ReJ6arV0L/CMwpBXMrQXJ5X+EGfaHozJsB9awZYwtFy8XLUd4EaUZz6sHiKZmGUQfFbkqh70pAU5BdSyM+VjUmrnzGrkDlF2Bxqpk1EtR/y1oICLJBAuBZ3DvesUSVDximhzIwoKGJdP4FBiRyBsRenpEJ8gJDZDfV69WHGF8/b6kLKJctIQjcCl5iTlpQAjhF+B2jiJxOVKAKAqZQAJsHJNbaQFCXhA4stwYCEzFMAAA5dh5gGrzIMZ/aOOzK3WpdQAD6X4NSHmO2DPVvCcCahg4YEMQE0FeFHgRMoJR4aXIbjd9frlDuo7e2PFpb7JbKkqVLK1KYeUNcsxLuDSrdjD/ZwlqGWao5iyUKFSHLbxsoPpoH5CFs6WZcuVLZiCEqr+IjOqvJRb0i7BJcqswSVFJUBm0AB0vcVYNwiMttsN7LNt7Jnh5eUqJoFCoIBarjdIJq7XFTeFkn2WW28pI5Av66dwY0u15sxYkmUtafFSnLkUtO/us5TxCkjs+hgnaMpsTkSoqaQM1SMywWc8CQxJ1vEFnl8O1oo41pGOOwJoUCyV1ah95BbnaH2zsEEIZdVO5pd7aV0EZ1eNmiYUlZLEgpdSrUYA310h1NxCkSwVPlzZSU8auxeoDVMPlUnFWyMlJ6J4uWkG5DuOjW+uRgXDzApgwDhCf8AxBc+pMWTt4ZaZiKddBZ2cEdIAO6iVMW6QndtWm7VyGpR4WMbXY0Fp0FYlIMgnK+892spk9aAQBhcAqaiYsA5klwHDKH4hWr1SRowIuztUThKVLzfiUq+hoRfqfSB/tn2cFVHUpSkp4MXS45gjpTs0XJaX4GS/qT9n5mWcmUN4VUpWj8E8hx1ro0X+2NJybt4Yc9CrRoD9myteITMIopZBNACohSjWwoCe3KNLttEkqC1FbBAqEghgp2yqY1NL8RxhJR45uX0D/AL1bKVMkhYopCS40OUOoUspwr07hTLm1YnvZuI6RqfZDEgTJkhSws7sxKgGCgoDQ1DGhB463jKbawZkT5kouwVu80qqnrQgHmCNIeEXuLJzhq0XY6SkpBUkEsUvqNQx5Ek/tC6XgEguFEciAflBcyafDQjUOS/MsAOYAPqNQRFUtXP3RROS1ZJtosRhSkZhvB2LC3D9fSPYqkssD0gtCWl5nZiCTycpHvMUnaqF7hZTagB/wB4KTewpg+D2sAMmRuDR6OJwoSStAzP5frSOxZ8Q6O4PBS5im8bKu+Upv0rXpE9pYASwCFO5ZmZulYH2ds+SUeIrOSVbqqoowrXVyQ9bQyl4sEhJBIFCbmnYOdISad62CWnQqwzyyFrISirFVzxADOr4QevDyguXPShQDkpyLQQ5DEFOVw92eCJuFmrH3WVJY77G1ic9j0AheZykPLVOL0+7WSAeBDpFuBu3OEdPr8jxokpIVNYSikqJLruAXLilNTRu5rDeQmmUSnToQKg6sbPWp6wNhtnzFAK8ZTiwLktzzKIGu6Qde5ip8xIYrkk2rmBr0UkAtwaGXRmt6LlAtUW5FiOhcUHo0BnZ4M0KHlJCiNbuQ/Ovv0oBhiMTmzAktXIHamjDiHDgc3eG8ufLKMwYOTQnylJrmFgR9awJN0aqEG0cSpEyWtaXDLd38xJBbmwf1gXDz2IUCHpUPbjDRaiQRLUhQNM2YKAYAAKQaKL3NXEBz8OHYy1JtvJDp6ZQd3se0LGq2O+jfbJyGRLmrZkPMB4MFJf0J93CMxsaYnELnYgEomE62dHxGUpBHQ6w+9nZRXhPCLGikuOBJ41FCLiE2zMGJGBCphZQUZhcCoUycp6po3FuEcEOKUo/WkXq0jKYmaU4jxgx383J0qzFPu9IbyJZGEVciUXy60OY5ueUs2lYXLw32dOeYp65dxlEnzBbPQkBxqH7FzsJICZiEqCs7qYgitlJNKOwsTc1jszOoprxQsdgGCmKQqWopzlJMtVfKQ+RR6pBHZ9Y0M+fhpksmalwL3FdA41tYwPhcMlSlgS2zAEqSoi1nCyqoA0I14wi2/M3gkFkhRTkcXGU5g1xW56MDeXBZZprQItJUhpiJKVoCkgnKt0PW9AVDUB3I5Qi2Xhwua0wkvVVbvxPONNs2WyCHoajlZ29VH0jm1fZ3JNlzZAJC1BJTwPLkQPqkbFlpuH8hVGmONgScqJhV5ZYodLGvpAO2TuJmTElSZy0ywkKOdIPkIUSQDcsQR6002IQiXKTIDFxv8AOm920iuTgkYhKJaj5JiF0ZwZagoeoBHeIxmo5CrVmMxRVgsRkZLpYg2Kkm1NCagvqNY0e38D9rw6cRJrMQmwupBqUjVwatxcXMZv/ECaDjlHVKEI+K//AGiPsttyZI5yid4kgBPME0/0x1tOlNf7Juk3F9CYACtRB6JCUMqa41CB51dQfIOZrwEMNr+0mDKzMkyM04/jdSUA/mynUvcBJ/iBjMGbmUVEqBJdhmI9VKfuXisYuSuq+5GWNI0kubLXhlqUnKlilgb2YAtft8I5K9mpSKoNbgqr72p2EZvFY1asiSqifKBYczxPPpDHEbaxEqWlQMspogcQwoCHcUF7Q/B9Jg4vpBs6ctBylSk9m7gpVWPQPgNsDEDwpqQVHylP1SPQjuLpiNNPZZjcfnCUkAKYXLVoluQe/CE83aDoV4SsrHVgVDvZ+H61hjtaQlZcAjsTW9tRSMzIwwMxOYOkmgrV7W5taKQUWiuOKYdJx3ipAWQGNuNPdHJ4mIVunLRxlvrreO4XZJqFX4Hd+Ne0OMHswZSSzipuaJuA99YEpRi9DOl0MpkzJKCcsxTJAoSASwq4re5r8SM1jFm5qTYOSBWnWsaX7CuYlRlh1EVUWoCQ4enyOXkIzWNljIVgndX4TNUEAveltYpCUTRRZg9orGu6Kcu2oEDY7aq5pNXSOFKC1ItwxlEfiHNy8AYyZLSo5EqI1JUz9KRtN1WyiVMLlIV4fipNUqDs1RoTrejGGuyMFMmzN1KwgO9wAWdierWvHPZuakFKa74OUkApL1yHRwxoQI1GytqLmGZKKQjwglykULvYfhtzjh9RllG0l++v/RuNjb2cUJQMslzcuS9aE34iB/auT4OWcAtUlS0uEsrIondISUmmbm7sAziDdhbJUkkzPPMcl7hIBZPK79S2kHYfFBMxchZqlqHUGyhx4dRHBGXCdyVryU43GjBbYkmbllhMsLsopJ4kEOQGKTW3xMVbF2RMCBMSfKxowJAcEh+hDa6aQ82z7NqlErk78vQC6CLZnNU1IzAUBL8YyUzak2UfCJPhJAZhXJYAnlbtHalKUeMGiTW9jZSErScqy4XmB0uQQQzi5GtYG2jgvGUFKWokAigAuXBrelLD5hLxYQtJT5VChpV8tGpSpcVeGCFgnlq5t3MOk47JZOUVa6HJmSJaUS5alFvMSFEAZa6gnSg58Gh7M2kuWhvClpYMFJLpLtlvvo94PG0Y5vq/11h/7O4oq/4daXDFjRglnIVy0p+YCBUZXeicMkrAE7RVnWVMSoFJuGBe3C7w59ikpMyasJQnKAigrWpqa6DlyhL7QY1CpqzLYEBKS35iyQoDUVTW1OkNPYz7hZcF1G38qYk1wTaKY0+ezPe0SEDEzZkxLkkL3gciUgAAskuuieIFxoYSe0eIlrRLKCSc3EMwFkpSyU14CNvjpKMZIUgECaAoIVwJ3Sk/wlmI0vpHzqZg0IURwLFyBUUNL3eOv004uG+0UnGnYEFNziyWSrie9PkIKl5BoOw+cdn4gBgRTgCf0bX9Y6eV6SJt2UA1GvT65NBMtIWkpKXHX9qQMJ6X8h7KGgbVOkFYdaP4n5gED0P6QGhXEI2VPlYQZmUuYstZgkcH+UeiICVapbgXH9TV6R2EfFu5dmv3QftrB+LLJBIAJWA1TzVw5RmJRVMSpg5F2/EOY484O2zs5QBmImnw23QSo6Vq8A7ExISo8SAzQ8a4XEaKqOg3Z+3E0TMSpRFimpHUE++Dsf7TolpMqVLVmNFGYMrPpluT1bvAW0trzEpypVvGpPAcgfjCbwkneUS5PB3jLFGXzNDRSe2h/wCyO31jFDxVqKZjILksD+FhpWlOMX+3mzVS5mdD+HMUCUj84DAtxIPxhRh8Gh2yqK9Ab8qJ19Y2crxl4dAmBOa5zXLHdPI2PyiGV8MqyR+zQ/xFQm2ZsJCE5pqiF5SCCglKSrg1SQKdy2kUbS2EQkrSpCgOFOXBhXnB9AXbIX/C552Zj3i2Vj1Sh40sF08aBXEMHenPlCuc7sknbE2wJc1SAmSCtSZySAkFV0LDlrCleD84+s7P2eJEszZoCVqOYpcbrBg5FKelYy+F/wAQs+VAllJJZyQw4l/7RZtrFGdLWgr3shUa2HTnb1jnzy5NXGmdNDz2T2orF4qbMR9zKQUZvzLWQzcgAfUcYU+1y3x8xdvDlolg2cuV+4Fv9UaT2bw0vBYOqiaGYtRLkkjlokADtGeRhjPUMSuiVHOE/iL6q0AAFAHsO4yShCNR6/uCVtUH4SZMyOFOoaK6OKj9YxW0sf4y1JmIlpVXMBLQ5zO+82arXe4h9sjaB+0rTdK37M1en7Qh9u9mKlThNQ+9X3gKHOrH/VyhPSwUZ102gy2hRKSpafDWQTL3LM4FAXFSbMeBgrCSZiZniFgggIclnJsANSCPR4FRO3kqBAU5QpJ1IDg2bRIZ9Owtx8wKUhSTu5jQPlBDswelHHYR3yu69ybTqhhI2rLUlSlKy5SxBCjXsK1BjR4BCRIXNBcKlE+of9z+0JNmS8KiYlU1iClS1hbEZnGQNaxJDwRjvaHLNKUgFM1Cg3AEMFcnchuXSOTJHk+MLBHHGO0DbIIUuYVanLThlAAr3jQf4dScsiag3RNWk9gmsL1YtBKV5aqACiwHlFHa92/WkG+w+MBnz0AhlqKwOhyq9Rl98DclLXt/gaOmLpElSJ6wN0BS3bUhQANafmjO+0GNUqcpKggEWISAVOAxUbk6Q/8AbGb9nxKkqVlzPMSWNQq9QG82b3RjMeiVMU4mgH+KoPfSOzDi3yYkVLz0WpVe3yhbiZ4Cnd3vy9I5MwSkjNdP5kl0+ot3irIPdHZGCRVY1QRKxSbv7oaYbDrUnxJaCeLlmFLgixeEASRUUPGHuydrTScpP79oLQssdK0AYnEz3YDLxypD+seh9OkKJfS7kNHom2l4QiaM3ipq2uWbLfg2kcwCVKW4SeJYUA58BDfZmygteQnmsiyBzOp9w5tAuOxST/lSnEkGn8RFM6uJNw9gwYNBUl+lBUr0W4dEuYlQVRSVAhmciyg5oKtXQPDPZ8pGTxZg5IQl7P5n163/AEzuy1hMwqWCUA1AueVeUa7GoSsJWGykUymgHBP1rzieSTi69xcmkLMRiyKJ3R/C4F9WqTapc06QbsfFTyWWpRSoqIzKdspvUH3cLwqmkua96/Q+MVGYpiAVM1sxZudbQkoWqES0PJ+05TkKUHGofKeVH169YiVZwVlbpYgBA3ehBO4OtYz4xKJRdQK1NRNh1Jag7OeUVyzMmusBKAKAJHH3m39oyw+RlAvXKUnOAHuAxHu4wf7LyJil5g+UUUo6/wAPOw6QHJMvOJcxcsEMVKIyuQKAFA043rrYM5O0EpOVE8IfQ7yeqSSCI05SSpL+hbwOcftRRPhAnIgOQLPcBtdWvDmbjP8AgxMcpaUCS1QAkZqcWcQs2PgMNJQZypqpq7mhApwSKn3wpX7TLKlLy5palEJsCGfRmNBY8LmOJr4morr8WMkmXexWebiFzHomX2GYhh7lVjd+2OyxPwyS4BAfq6SMvenpCHYW0EjBrxJASneIoxIRSwJeoLNGgmzTN2OZllHDFTvUES3d+sN808jklVGrVHyvaaBMnFMtTVzIBoxO+xLOakhy+lWYCuXsueZxAQci1OD+HeGZ/fpzgEkqSmYLpYHoDRX6ekXqQcyVB2yn0r+hEd8XFKmI20aeZs+XMGWbMQNHCiGN3GYDi9RV45tDZctLzUrVNUH8rEFgWf8AESS1BqdBGakIXOzISRvpQocMwISa8SQYKxON8BcyYA+aalCQLZJQAUQ13LJ7GJuNOo/y/f70LTD048KlZgoJOXMCdBr7v0gb2f2uUzU5XSfwvUchS9Iv9s9mqRLE1AOSYR4h5/h6A1ccWjIyZhSXBqIGKEckG15HUeSs+4bc2CnaOEQpx4yBmSeoqgvoWA6gaR8h2tsRckuoFgWLiqT+VQNo1+wvbJUlAWneH4kUfgWej8jQ8rxuRtfZ+OkkTDLIIYhRCVD1IUnsW5mBinKCqXgZWfCZUxrdO2oPER1KHdoO9p8FKkz1S5CzMQD5i1/yhqFgwfUvQRSmwIFI61LkrQ8UDkPeLsMyDnq4s0T8MHlA06gMHsdocyfaGWaTAetxHoyylx6D8NEXBGw9oMcJEv7HJdyHmKN96uWmpDOeDDoj2bgjMUE248h0iz2jSoYma53is+h8jHXcy1ht7MYc1Ua6VPrHO38PHfkhfGOh3hdhyEpAyAt+Zy/y7RTtPCiWkFI3LN+Uvx4F4cSiQK0/XtHprkF2bh9UjjWSV22c1tmLnKZ24fD+7QsMxXvtx7Qz2vMT4k0ISAEkIDDzEOVW5keghelLDPqd1PXU9h7yOEdsdo6YLREbLmTFhiCSUg1S6czMWdyAIa7TmIkIZPRAN+GZXb3vxgXZSUoVMxK23QyBzYOrskgDmocIUYrFKmqKzfTpwg05S30h4x5P7FKamvWLili5iUiaaAMNKgfE/rBGJWpBqlCmo5Qn65xRvZQhJnzAXllSW/KW92saLY2LVMRM8cFapbHKwSogu58tSG5aRl/tX8CP+35Q49ktqJl4mXmQkIVuKvTNY1LUU3Z4nmhcG0tmq/A629PX4UtEwFGHUBk8JmNHS+YubPzaPo2zpIGx013fs5qaUKCQTdqGPn3tDs+ZLP2ZRT5knDIqSpyQEWYBOZhV/LSsfRPbJYwuyVyw1JQkjm4Eoe4vHPjiuH78gPk2E2PNcqCUrTqJagp30Aewpq9LG0E4/A5VSksxyrBv+IUoQCl2FOL1LxlJeIKC6FFKuKSR8Ib4TbEyYseIta1MySDUmoysL1amsVnjnd3o0k6PbBxKpKc2VQJOVCwzCoUpx0N9HieIxS1ErmkLMoug1fMokpQagZXeZqac2grE4jwkrkB3CnZQG6FAlWUEO9WuOlYV7c2l4suTooZs4a5DALfV94VqGOhEaK5SuuwLZ9E9lUfbdlTZKi6055bm+bzoJ6EpPaPmCcODUuI+lf4TYjNLngtQpPWhDn0EYPbEoonzQ4bxJmU8gshuotAxfLklH8lIvdEJeFo8XS8O9yIE+0EXNO8ESZgci44uY6GUQecChQIKsxOvOBMFhWKpa6lNQ2qTr6wwQZQFT74nNEs5S4DaBnIN37e9onbDXkDnYIXuIFXhAQ7tDGeWDILDgawrVMJJq0NGwuikbOf945FtNSTHorsXR1e0Vz2zpS4oFAVbhyF6WjX7LwoShNADcnmeHOMOnaKEUQkqbUlhTpX4QVM9q558uRPNKXP/AJEj3RzZMUpKo6RxSxt9H0GUitjyHz+cLdq7VSHRLWlc3QAghP8AM3NqRjcTtGZMkkzFqU5sbegoPSLdk4JQkKxVAlCwhuILAnoHiKwKKuTDHB7kBLICUl8xcnqouSezB+UcUnMWFmyj4Oe5f+0E7SltNmAV3ikHSlCejN6mBp+ICUOguo7qT23lD1bvyjoVtDA21cU7SkncQw6tx7v3J4CA0J4XizD4cmsE4uWE5eJHyaHtL5RuVaQMmXDmWcyQkhltR9ae6BcPhyQ7XhrhMomVY7rBRolLHWo0APVolkmZPYixmFCAAWzFz6W9b9oASIKxuIzTFF81WB5D9oG8SsdMf07KI+pf4arm4yYkTUhSMMUqExVVZqiWK6hiX5c4J/xk20CqVhEmx8RXK6UDvU9hGa9k/blGBkLlolLWtZzZlKSA7AMAA4TTiT0jL4/GzZ65k+Y61KLrLUFk/wCkCgHaIRx1J6pGrdgc5LE/F3izAozHJmCSS4USQEnm1QG/SOTZdq0IcHlwPCKpSCTS8XrwY0eHRmYzVqSkBwomhzA0INXoSDepo8KNr5EzMktyhAygnWpUT6n3RfiZalyEqKnyKyEE0AId/V/WITpGfw1AFRWyWDVUGDP3ESiqd2ZR2fQ/8HJY8PErNnQn0BJ+Ij5/tPHBcycRUKnLmJI4KUon1BT6Q2w3tKcNhlYSRUqUSudoSQE7g1YAAKPVoyrNq2lIWEHzlJr7GS2XjEcoulz34CObPCAVFaStRSQhOhUqjnokkgakCJTAnK7119A47RZlFYUkgggqce+K0KCQwqH1gRCDf3RfLkqVr6XDwDBkuYVCpvzjyZLmhzNfSB8gSpiFBuOZoZYNMtKM6hTzOXfgGBsCXDxm6DRUcOxs/wBco7BicUVh5QYUHFuB63pHoFvyHRj2jwEcaJARUiM9nrCpS5etxA8zHr8IYd9wEqI4kxfsbZnjKIz5EhnLPcsA2YfGKtq4HwpmRyQwLkM7jQOaO9Ynxjy39w7LMbP3EJq5QkuDeqgQfT3R0rSpaQBuJCUgG+hUT1UVH0gJDqAS9jQHndvlEd4W6UfTnaDx1QnE1E+ehmFEJOYsOAf6GsZ+ZOMyYVt0HACwjylLKSON25Vb1iODlE65eBINToInDGo2CONodILJbMyRc68X9dP7Qrxu0swyIDJGpuXv06ROdgp2VlVTmZhxFrtSBk4FdSUqATckGlW71gxglthUN7PYbZ81dUIUQNQKcL94rXhikjPuh2e/W12gqSpaaOcp0qx6PaIzJmhDvr8bxQdJnPASFKAIUkWUDQ8xQe+GHiqMtKGdipgHAq1CxAIf5RTJw6ylsrau4sbU0hhhcJNUE7q8golRdgzOAQLv+gaohLXkYTrkkHLy4u/Ri0SRIGatGfjfl37Q7w2zjNmETFFCks6MhClUtUgg2r/E8Ql4AFhmQVON4E3LaUBAersb60g8l0byDSCEoXLZiurkW4UIqH1izD4JK5WQqVuF6W3nZrv7tOhJl4clgdCmi2uXc1GlLVrE14QAul3Ghr0dL3auoqLQt7CJPsCgWBC7WGjPb+7RFeH/ADPzH68BSNM6CpJIYAPuvpwbK1XGr0ZqtVNSmYRlJajpaoH4my31vx7E8gmW8FyA9BYhv1+cW+CVeZRzCx5cL+8f2ezdngjKGJtmFARoQA7dIqXs0pVlXu5T5qke+97A8xmo7NrwAU4d9F5VCwP7u14NWClIPlBYuSAVPqCm4sK8+1qMKxLgOE0r5uIR+YgVYsacaRVMmEKyMsBjRYS+8APKHymjVswvaFbsZDHBz/DF68y7XFyHeB8VNK7qzJDJDh7l7qqQ5NBwFoIw4BKRNUuWkIplSCbuDu1t+7CsQM5CVoCc6UA+aayilj5t2wP5bh7loTVhGMjY5lkrMw2oEprQ0ZyGJLaO/DT0VzNrbu6qmqqJHbMoOTcX+XoyjJ9i2KJ+zgt5hASkMEpArXUgAAdy8Aq2JOYqyOkEjMCGLXI4jn14RtJS2SAlG692U78Ka3py6PTiiaAl0hwUsWLgOTRhTj6ahuVAaFns/hhKykkvUq8tDUJA4sK663i/HYSUtKQSzbwpW7HlXhXhRoOXKQHAmEa5ijecguCQSoMObVfoMcKkDeJKjYB96wUoAh1M9YDu7CqF2D2dISsA/wCZc1Aags2upOjCIYkImLAloCQKqWGYB2sCAetNOsOEy6h0gA/i3HFasKAdXPwaFAzJFKEEgakPXgeodoxhFszZomG+6dRetXA4AB/QQfNTLzJloSD4TVZio5iQ6gBncEWuLMIPl4fMlycrFIzFQCQ4IqbuTltx5xZLwEwOQXTXysQCToCkOeYDxr9wFEjErSMqkkhZZORPFzlGZR57xOjniK8VKIIKgRqVG1GaodyOT0INoLnYaYQErSrgCd1LEMwdgBXW2tmA6ZGUh7B3uexY6MOmukZcTbF6JiHzqcqcNqwAIdz25Xg+bh0bjmWZRSCSpPhspRZSEpYqc18uorkAAERgELU6ksFF7EOLPpSpry5GLsTgkhITl36JKCQM76ZVM6WoWpeopB0wWCzxLCU5QSUvmVLsSahBBVWtHSbaXieGSpGUhak1LoAKHagU9CqpNwbtWsWzZSgvIUoTlqSljmJoneS7Wsau3KK/ADsAqgo2Y1a7Ziok8bUPCFqw2RlIVNClTVBCUAqWqjgElt65cggPox6zxEnKXCJySMrhTEJJAUQ6QLOQ7AWvBkiYAnJkdL5m0zeUUUBmbLqwBJ5R2cDMJKSoqALkKFRwIzFiKl9Xe5obZhYjKpJIAy+agrU2qE5bkUu+lRF0pIUjIkkg6ktl3iAxtx17cSlpl+AlDf5iZilKJCbZQAkEKJy+Zxu10pFCWFWAe2rsXFRW7dS3JxZiUuUnLlbMPV2qHdqvXhQPxjicOxGXKE1IbgXckg9TpoKWMwzVILF94g6i2uhfnEJs2rE6MyiAA3WwqOXo0bZi3MRlQEKKmLnKbanOzGu8xq56xHPcPU6adDcDodHOta/tbuQzEABuHLlRgQ7B2DGJ4UFllKSuoLDOlnqHoa/6eV6xqMTkhVDlDaeWjahKgEk0JPyNLDmUSVyEKJuVDIXdqGWtAPeru1w8M70qB5XS+jA+XVw2YnjcuItlSwk0BSQx/F3U+pYj14sYUBXNw6WOWUhIAqc6yAQbsFEkWu8QyIzEFLVDb9ONnLFrAtFkx1VKqOzJBtWrk6kWHDlHcqKKzEt5qkAOWCQSGJ1sAGsXeGCWJly2UFJz5g2/kLcClwHPrYNHopVhgzsbFx0521N+FNI9GSBYSUtWtaO4AaodjcPWjwNPClgkEvRThRoGYasNTd/SK5X3qeioPx/zjDFEnC5VOqYtWmcFJ4nICSxNicp15MILmqUQSc1CxS4uQ4IIOlqm8cR5EfzS/wD2iUvzK7/FUMwFshBLX3qbxuXFm5Hh3i+bgZhSXTTLwUxLg2Ib4B66Awdsz7xPX/dDTaXkV2/qTEJSaZrMrhsAhf8AlrdWWtC+ajkEWINNC7UEXysOMwSZipYJypLAJGVycqWAvxDaszRWr73/APT+uHHsX9yvqf0h3ZmLMVKJWUHGTEhwAlGXMXs+RIob5iRfWO4jDplpzFSiaO6rmgBZLdnc1el4ym1Pv538y/6jDvbXnkfyp+KoG9GoaS9mJmhkuFBKkkFSmVlFDlVVzV30INqRPCbRlSgpCwpaw4JSQQA7BLptyehqb0hfJur+U/0JhFP8uH/6v9CYPG9MzNHtHFIKXyJBS7ZUkFJIYVbUnKz1szF4CLkVTVw7OeJZ9HawL0iM/wC/k/8AMV8DBGxPx/yH+qXG6Ckdm4NctRoSQK5UktoATYWB5P2ieFwC1by6guGKXZj5iVFrCzHSvBsf/tS/+Uv4CGP4z3+JiTm0jWZXFT5csFkuqoD5mtUkaCxfqNGgNE5KgSODjs4Yn8Jopr2vGv2l92Oh+Aj57iPNL/lmfCLQ2rAhhmWoN5QKML1cAUUQ5o1Bet3jiJGfoxBLOKOptNXpZ2tFmH8ifrRUe2l5z/p+Jg2ajycM4cqNDZgQw5AuA1G6m9rlYmYEiVLQtvMVEqDaKUHA0ZII4a0iyT9wnv8AAxdtDyr6TP65kK2Y9sRaUqVNmKI8JIyh0lRUxyZUuElIIKrg2GsPJ6ZMwzpkspWpR8RlLyh8qClMwFeXzTVlnuhQd3jJyPLien++G+3vvlf8tX/rDWBx2NsRJkKfN4RCUFICVpKQUy3ZJKxeYSzBXW4iEzZcoAgoQyVHwz4n3mRBKszKypzKKKUNCLtC1XmHUfBcMvbqyf8ArfExuVqwONFsuVKyFggqIG6FMkrlpYpCibZphNDUoUxtHoy+B+97n9I9Gsbi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6632" name="AutoShape 8" descr="data:image/jpeg;base64,/9j/4AAQSkZJRgABAQAAAQABAAD/2wCEAAkGBxQTEhUSExQWFhUXGRwYGRcWGRcdHBsfGRscGBoYGRwYHCggGCAlHBsaITEhJSorLi4uHSAzODMsNygtLisBCgoKDg0OGxAQGywkICQvLCwsLCwsLCwsLCwsLCwsLCwsLCwsLCwsLCwsLCwsLCwsLCwsLCwsLCwsLCwsLCwsLP/AABEIAOkA2AMBIgACEQEDEQH/xAAbAAACAwEBAQAAAAAAAAAAAAAEBQIDBgEAB//EAEIQAAECBAMGAwUGBAQGAwAAAAECEQADITEEEkEFIlFhcYETMpEGobHR8BQzQlLB4WJysvEHI4LSJHODkqLCFTST/8QAGgEAAwEBAQEAAAAAAAAAAAAAAQIDAAQFBv/EAC4RAAICAgIBAgUCBgMAAAAAAAABAhEDIRIxQQRREyJhcYEy8EKRocHR8QUUsf/aAAwDAQACEQMRAD8A+1qVAszGpBZ4W7U2wlANYw20dvKKnSYMpKJzbfR9RlzgRSLAYyXsxtMrTW8apKoftWC/BMmOFUceA8dPYGMkZyL14oDWA5u1kjWMJt72jUlRSID2aszk+LMUpnZKU0dqOToHpzrURz5PURgHi6tn1DDYoKrBMZDYWKynKTQcb/vGiRigdYrCanFSiLdBhVEVLaF20dqolIMxRoNBcnQDnGF2v7XTZyFS8qUoVRkk5me2Y0rrTjEs/qIYtPv2DZX7T7Y+0TXHkS4QOIeqm5/KE462+vr947PLFQeiSzPqKZlel+YtaBlKMeFOTlJyfYrPrHslTCSm4E+qlGHEZ/2bmZMNKSaEIF+df1grHYgmWsO26ah6U5R9FBcca+xrLdvYzw5C1C5GUNxVR+1+0fO5cu7X4dHDN3i1GPmqTkVNUpLgjNvVYi5rrZ4lJWzEUHGtND6Xr6x4+fN8aVjJ2G7N2rMkK3VOhxuG3NuB56843uFxKZiAtNiH+YPMGkfOQg1FuVrFrW4++kOdibQMvMgvlzEh2u7Fqmlvoxb0edqXCT0FujZvHs0ITtkcY7/8qDrHqXH3F5MeFYiBnDjCQ7THGBJ+0XjNxXbByZolYxMVqx6eMYbH7QVoYXnaMw3MT/7GL3FbZ9KGOTxj0fO5O01j8UegP1OL3DbBfbOcoq3SYyCpyxeNXijnLmBF4YHSPPfrYtlIZKVB3sVtEhweMfREbSGWPnGElJQHFIKO1QkVX6V+H6xaHr4pVQJbdm3nbYA1hbtDagUksYxszaqVGy/RP+6Jycek0tyP66D1hZ/8g/CBFK9iHbaFqUSA44w52Es/Z0A0IzU/1KYiDJq0EZQUvwcP6XiqSgJFSAGoNSK0pbvHHlzfEVDynegpeI8MpUTlGj6h6tqbtBw9pJYHn9yvlGcxc0rqqpNhoKADpaF84du/6/XyGLPPGmok+SNXtXHCdLZKgWIVTobi4oYzrhJCjYF/QU+L9oBTMYvrcEfHlEp08tUilfiITJN5J8pdhtE5eKyqymhd81Xt+Kxtwvw4ssB4QUCsauGqn3fvGfmTBmzEtozE/VOfCDcBiU+Qu13q/wDtHu7mzcH2jUbsbVA/EImnbKSGJjDzcWUlgE5TYly7d6Hl/eL8LiUqD6imUa3Zj2Pp3ii9TmRr+gw8IJUcpcO4LEsGdiQOFyfURegBsye7vyYEMCXqz9RyBkzkguzPTeqm/o/f9zDikpIdVTyS3MEsHs/praHFrbCg5G8pCqVLH4H3Nz3rwPjcVlFyVGj8GqQNOFoKwJCiAn8ySz2qxFqggu/BOjQpxawpVSSQG06n4wVbWjNnPtpi0bQVxgbwRoR3iBTCuUkI2GLxqmfNEBjVcYGlpi3wBpBeT5fqKRXiiq8RSSaCPeHBGEl1eIRl4MuyicCI9BeOIMehnNeQvXQGVxTip4TzPD5/KLJag8VbQRmqPN/VqX4mBB0EXrnKUQC55AuewEQEy4+ukRccvrr+8SXmbl/H8zboGi4eySVP1HD4vFqACHsBVXz/AEA4xUiW9iM35TV+GU2OtL9YtQitfSgrpW+rdzSMGqJAUF+Tc9L1guTMBLKdgwLXagcUq1L6RThlZSSUFZuyRbgK2o16s0UyFO97q60ZqdoSuzILx0tWYoCbEgDQMWF+ULVLKXCqN+kNZ+NUVC1QnS7gH4xJWMSKdtf0EDG6Fa2ISqn68OrfVtYC+0EqrZrf298aWcZK6lUt/wCZIPxfsYUbQwSAM6SFBq1FC4ocnIu/8MWjV7GQPPmBQPlBs45Udhf0MCSZmV0myRyNSa1Ytb+0XFHEegBHRrW7XgTEkCpYg3I0I4di+t/S0fYohhs/FPuqG6rlQVZwQKHT4w92KnLLyqq6lG3Mpp6Zv9UYwrFA63YOKDSptSNngZuYB6Z0pXycpGYdqesaaoE1QWvBg1TuqZ6H+9H5GKFylgMoAjiPl/aL5Mylakhg/wAa6RcrTWJ34JgGGUuWqjgEGoPqx14NE5Ulzqe1ILxTAlSSqyW4uXe2oY16cIq8ZILm+sRhNRbSMy5Di1B0+m90SYKpfok/pFQnpZ3Aa5NGtcx6TikrqlSVtwILdWr8IpdoB4SxV44gM9YvWyhQ10r/AHpyEUyZR1PaIyx0tAKULaCU0rpEJsvKXBimfiCeTchCL5dsUKUlzHoHw6yY9BklPYUzsqUyqxYZSXZQroXLGKJE8GGHhggBTsQKMGrarQzoYTbQwB80t6+ZLm/L5QsSK6+g+cahMkuySGs5NumpgfaGCQwOautBXR2cfExSKbCkIkpBpmHvHqSG97Q0TJUpO/bSaKjpMIccs9xrxEhgpZbz+oFHarp46ftF0vBpSXTRXUv6s4jNJjIglCkKVcEhzo5e9OJcwukHeUOBNOo91RDKcoC5NeJJtzLx5EqXVw+ZyS1SVOT0qbcCLwHpUYqwsh051FilCWDFyXWPQZawCle8eA09zczDGVhzkICnC3AKr5gHCSeFS3VtHKjGS5ksOU1LtUPS9jQ163hIbk0Zooxm0dGzM7amnE3ihW10kiV4YBUwzC4JIrUVHLhAuISpsyhlJckPU8+tyR3gCVNyqCxce9wx9xj0OEa+pRRQ2ThCHZO6wLuaA2f0NemsVYuU6FC5u7B6aENQgH3WuBoXSJKs4ckFPYlV+DAwnn7YAyAJcgMpTAuCwYA37nlS8QjkbfRkhXgpOaYEtQ09bH3xq8FNrlaiWD3G7u20oHrxhLgUJSStBJFw7ZgoVGbm4+N4LwmIIB4FIHGpdJ6lof8AUwS2PMJYVfuKcqUEFJVp7vl84ElTgwA6DoeWldOsEypldOdeF3hHolRHFBRS4FQrXV6fXSF8tQKxnBygjMx0eoBGpsPoxPGbUQiYGBLVKn5Fme4Y6Nd4YzkonoEyWQCdRryPA6e7Wiygns3EB/8Aj0rSF/hQHMtTDlmod69y3TQHysMGFxZkpoz9vhAuGxgQlaWzFQys7NccKmGb1s5+qxzt29hdaKDgEEuSvoSP9sQmSwSyVMdXc25gRcoGxYDq36R7EzciFFN2cMTfTleGQroXBSgog24x5aRcQPJnkvmDQGueQosYDV6YgzlLaOwCJrh3j0NGKSMOJ+BDHw5aupWke4vFGGmkpyOABY345qgsWLW4xNeN8UEZWQOrnroTfSIzsakJy5QG8otbWnw1hLQ4RJxktIygtw8w46trWKMStBNkqF6JST/3Elu47jRCvFlyQBc2ze53PviyRtMhRdQSCkhxoTqaORoesVuXsFPwOMOpKnyhzwlvlDGodRAf0bnF5SRfu3LUEgOTy4ngCFB2mrN/moc0BIuRop0ne+UGIxmHIcHtlUSOJqG99XvrB72M/oEyJ2UglOZiC3TRqN37wD4rkuGJU7Cw3qV1cH4cGgJGOzrAQkJS5NalgNWZnNOqoji8d4bE7yybBvUm9+DfFhKL6Rkn0BbQ2iQSjxFgA2SLEMHqQ5peoZouxm2EzAkut2ALpSzihUN4kOGpW0cxMtOIcpdKr5CXFdEKI3XP4VcaHSFeM2eqW1Sc2llAuzKS7jvFIKOtbHpBmKmIz3qwFm0BvmPuHYwAMNvJKWIcFgTxB1AfWLfBoZi0roK5gznTQODSzH9RBiCC9n4fpwbhF32Muhvj1lQKagD5X90KpyGfibnhyHP+3UrD4r81TEUYckuf78+QpCw4xQvXZ3ZuAWVOlQAaoNXHAjXpB20FZUEo3Ro38NCerxbLBSlgGLCL5RCcqlNlSp2NmZ2/8QO8RyT+axVJtleyMDOIC5qlszpl5iCRoVNpy115sisoKsysomDwjplSpitXaWFd2i2Tj86lBZCWIYlhUpSaFyC78YV7axBM3w0+YCp4ZhXtl+J4Qluck3+UH+KxJtXHGdNUs0clk6JGiegGsabZSkSpOZJUSWUXPZgLXp6VtFUz2clrlibJmkgNmCkgmpABBSz1NmesV43CKlpEtRDpAU1H3hX4njY3eHeWMkkmGXQcJaStKgd1Rd/ysQVPxIcMNSQKPEztRRP3etsxHa1W7wBhsUUygmjKJNr5QG/WO+I44cPrUfXWVCNIZnEJdycp9R9a6RTiMbmNH6lvgLDlX5ZvGYwhRSoEKH1TiNYlhNoUY1eLOD4g46GGLxpUoS0VU9YNl4BKd5XvhPgpoQrMkOTxi3G4uaTfd1aJuLekBxsMmFJLJbtHoF2RXeFrF47B4UDiX/agSwUAoVHy6ReJ6arV0L/CMwpBXMrQXJ5X+EGfaHozJsB9awZYwtFy8XLUd4EaUZz6sHiKZmGUQfFbkqh70pAU5BdSyM+VjUmrnzGrkDlF2Bxqpk1EtR/y1oICLJBAuBZ3DvesUSVDximhzIwoKGJdP4FBiRyBsRenpEJ8gJDZDfV69WHGF8/b6kLKJctIQjcCl5iTlpQAjhF+B2jiJxOVKAKAqZQAJsHJNbaQFCXhA4stwYCEzFMAAA5dh5gGrzIMZ/aOOzK3WpdQAD6X4NSHmO2DPVvCcCahg4YEMQE0FeFHgRMoJR4aXIbjd9frlDuo7e2PFpb7JbKkqVLK1KYeUNcsxLuDSrdjD/ZwlqGWao5iyUKFSHLbxsoPpoH5CFs6WZcuVLZiCEqr+IjOqvJRb0i7BJcqswSVFJUBm0AB0vcVYNwiMttsN7LNt7Jnh5eUqJoFCoIBarjdIJq7XFTeFkn2WW28pI5Av66dwY0u15sxYkmUtafFSnLkUtO/us5TxCkjs+hgnaMpsTkSoqaQM1SMywWc8CQxJ1vEFnl8O1oo41pGOOwJoUCyV1ah95BbnaH2zsEEIZdVO5pd7aV0EZ1eNmiYUlZLEgpdSrUYA310h1NxCkSwVPlzZSU8auxeoDVMPlUnFWyMlJ6J4uWkG5DuOjW+uRgXDzApgwDhCf8AxBc+pMWTt4ZaZiKddBZ2cEdIAO6iVMW6QndtWm7VyGpR4WMbXY0Fp0FYlIMgnK+892spk9aAQBhcAqaiYsA5klwHDKH4hWr1SRowIuztUThKVLzfiUq+hoRfqfSB/tn2cFVHUpSkp4MXS45gjpTs0XJaX4GS/qT9n5mWcmUN4VUpWj8E8hx1ro0X+2NJybt4Yc9CrRoD9myteITMIopZBNACohSjWwoCe3KNLttEkqC1FbBAqEghgp2yqY1NL8RxhJR45uX0D/AL1bKVMkhYopCS40OUOoUspwr07hTLm1YnvZuI6RqfZDEgTJkhSws7sxKgGCgoDQ1DGhB463jKbawZkT5kouwVu80qqnrQgHmCNIeEXuLJzhq0XY6SkpBUkEsUvqNQx5Ek/tC6XgEguFEciAflBcyafDQjUOS/MsAOYAPqNQRFUtXP3RROS1ZJtosRhSkZhvB2LC3D9fSPYqkssD0gtCWl5nZiCTycpHvMUnaqF7hZTagB/wB4KTewpg+D2sAMmRuDR6OJwoSStAzP5frSOxZ8Q6O4PBS5im8bKu+Upv0rXpE9pYASwCFO5ZmZulYH2ds+SUeIrOSVbqqoowrXVyQ9bQyl4sEhJBIFCbmnYOdISad62CWnQqwzyyFrISirFVzxADOr4QevDyguXPShQDkpyLQQ5DEFOVw92eCJuFmrH3WVJY77G1ic9j0AheZykPLVOL0+7WSAeBDpFuBu3OEdPr8jxokpIVNYSikqJLruAXLilNTRu5rDeQmmUSnToQKg6sbPWp6wNhtnzFAK8ZTiwLktzzKIGu6Qde5ip8xIYrkk2rmBr0UkAtwaGXRmt6LlAtUW5FiOhcUHo0BnZ4M0KHlJCiNbuQ/Ovv0oBhiMTmzAktXIHamjDiHDgc3eG8ufLKMwYOTQnylJrmFgR9awJN0aqEG0cSpEyWtaXDLd38xJBbmwf1gXDz2IUCHpUPbjDRaiQRLUhQNM2YKAYAAKQaKL3NXEBz8OHYy1JtvJDp6ZQd3se0LGq2O+jfbJyGRLmrZkPMB4MFJf0J93CMxsaYnELnYgEomE62dHxGUpBHQ6w+9nZRXhPCLGikuOBJ41FCLiE2zMGJGBCphZQUZhcCoUycp6po3FuEcEOKUo/WkXq0jKYmaU4jxgx383J0qzFPu9IbyJZGEVciUXy60OY5ueUs2lYXLw32dOeYp65dxlEnzBbPQkBxqH7FzsJICZiEqCs7qYgitlJNKOwsTc1jszOoprxQsdgGCmKQqWopzlJMtVfKQ+RR6pBHZ9Y0M+fhpksmalwL3FdA41tYwPhcMlSlgS2zAEqSoi1nCyqoA0I14wi2/M3gkFkhRTkcXGU5g1xW56MDeXBZZprQItJUhpiJKVoCkgnKt0PW9AVDUB3I5Qi2Xhwua0wkvVVbvxPONNs2WyCHoajlZ29VH0jm1fZ3JNlzZAJC1BJTwPLkQPqkbFlpuH8hVGmONgScqJhV5ZYodLGvpAO2TuJmTElSZy0ywkKOdIPkIUSQDcsQR6002IQiXKTIDFxv8AOm920iuTgkYhKJaj5JiF0ZwZagoeoBHeIxmo5CrVmMxRVgsRkZLpYg2Kkm1NCagvqNY0e38D9rw6cRJrMQmwupBqUjVwatxcXMZv/ECaDjlHVKEI+K//AGiPsttyZI5yid4kgBPME0/0x1tOlNf7Juk3F9CYACtRB6JCUMqa41CB51dQfIOZrwEMNr+0mDKzMkyM04/jdSUA/mynUvcBJ/iBjMGbmUVEqBJdhmI9VKfuXisYuSuq+5GWNI0kubLXhlqUnKlilgb2YAtft8I5K9mpSKoNbgqr72p2EZvFY1asiSqifKBYczxPPpDHEbaxEqWlQMspogcQwoCHcUF7Q/B9Jg4vpBs6ctBylSk9m7gpVWPQPgNsDEDwpqQVHylP1SPQjuLpiNNPZZjcfnCUkAKYXLVoluQe/CE83aDoV4SsrHVgVDvZ+H61hjtaQlZcAjsTW9tRSMzIwwMxOYOkmgrV7W5taKQUWiuOKYdJx3ipAWQGNuNPdHJ4mIVunLRxlvrreO4XZJqFX4Hd+Ne0OMHswZSSzipuaJuA99YEpRi9DOl0MpkzJKCcsxTJAoSASwq4re5r8SM1jFm5qTYOSBWnWsaX7CuYlRlh1EVUWoCQ4enyOXkIzWNljIVgndX4TNUEAveltYpCUTRRZg9orGu6Kcu2oEDY7aq5pNXSOFKC1ItwxlEfiHNy8AYyZLSo5EqI1JUz9KRtN1WyiVMLlIV4fipNUqDs1RoTrejGGuyMFMmzN1KwgO9wAWdierWvHPZuakFKa74OUkApL1yHRwxoQI1GytqLmGZKKQjwglykULvYfhtzjh9RllG0l++v/RuNjb2cUJQMslzcuS9aE34iB/auT4OWcAtUlS0uEsrIondISUmmbm7sAziDdhbJUkkzPPMcl7hIBZPK79S2kHYfFBMxchZqlqHUGyhx4dRHBGXCdyVryU43GjBbYkmbllhMsLsopJ4kEOQGKTW3xMVbF2RMCBMSfKxowJAcEh+hDa6aQ82z7NqlErk78vQC6CLZnNU1IzAUBL8YyUzak2UfCJPhJAZhXJYAnlbtHalKUeMGiTW9jZSErScqy4XmB0uQQQzi5GtYG2jgvGUFKWokAigAuXBrelLD5hLxYQtJT5VChpV8tGpSpcVeGCFgnlq5t3MOk47JZOUVa6HJmSJaUS5alFvMSFEAZa6gnSg58Gh7M2kuWhvClpYMFJLpLtlvvo94PG0Y5vq/11h/7O4oq/4daXDFjRglnIVy0p+YCBUZXeicMkrAE7RVnWVMSoFJuGBe3C7w59ikpMyasJQnKAigrWpqa6DlyhL7QY1CpqzLYEBKS35iyQoDUVTW1OkNPYz7hZcF1G38qYk1wTaKY0+ezPe0SEDEzZkxLkkL3gciUgAAskuuieIFxoYSe0eIlrRLKCSc3EMwFkpSyU14CNvjpKMZIUgECaAoIVwJ3Sk/wlmI0vpHzqZg0IURwLFyBUUNL3eOv004uG+0UnGnYEFNziyWSrie9PkIKl5BoOw+cdn4gBgRTgCf0bX9Y6eV6SJt2UA1GvT65NBMtIWkpKXHX9qQMJ6X8h7KGgbVOkFYdaP4n5gED0P6QGhXEI2VPlYQZmUuYstZgkcH+UeiICVapbgXH9TV6R2EfFu5dmv3QftrB+LLJBIAJWA1TzVw5RmJRVMSpg5F2/EOY484O2zs5QBmImnw23QSo6Vq8A7ExISo8SAzQ8a4XEaKqOg3Z+3E0TMSpRFimpHUE++Dsf7TolpMqVLVmNFGYMrPpluT1bvAW0trzEpypVvGpPAcgfjCbwkneUS5PB3jLFGXzNDRSe2h/wCyO31jFDxVqKZjILksD+FhpWlOMX+3mzVS5mdD+HMUCUj84DAtxIPxhRh8Gh2yqK9Ab8qJ19Y2crxl4dAmBOa5zXLHdPI2PyiGV8MqyR+zQ/xFQm2ZsJCE5pqiF5SCCglKSrg1SQKdy2kUbS2EQkrSpCgOFOXBhXnB9AXbIX/C552Zj3i2Vj1Sh40sF08aBXEMHenPlCuc7sknbE2wJc1SAmSCtSZySAkFV0LDlrCleD84+s7P2eJEszZoCVqOYpcbrBg5FKelYy+F/wAQs+VAllJJZyQw4l/7RZtrFGdLWgr3shUa2HTnb1jnzy5NXGmdNDz2T2orF4qbMR9zKQUZvzLWQzcgAfUcYU+1y3x8xdvDlolg2cuV+4Fv9UaT2bw0vBYOqiaGYtRLkkjlokADtGeRhjPUMSuiVHOE/iL6q0AAFAHsO4yShCNR6/uCVtUH4SZMyOFOoaK6OKj9YxW0sf4y1JmIlpVXMBLQ5zO+82arXe4h9sjaB+0rTdK37M1en7Qh9u9mKlThNQ+9X3gKHOrH/VyhPSwUZ102gy2hRKSpafDWQTL3LM4FAXFSbMeBgrCSZiZniFgggIclnJsANSCPR4FRO3kqBAU5QpJ1IDg2bRIZ9Owtx8wKUhSTu5jQPlBDswelHHYR3yu69ybTqhhI2rLUlSlKy5SxBCjXsK1BjR4BCRIXNBcKlE+of9z+0JNmS8KiYlU1iClS1hbEZnGQNaxJDwRjvaHLNKUgFM1Cg3AEMFcnchuXSOTJHk+MLBHHGO0DbIIUuYVanLThlAAr3jQf4dScsiag3RNWk9gmsL1YtBKV5aqACiwHlFHa92/WkG+w+MBnz0AhlqKwOhyq9Rl98DclLXt/gaOmLpElSJ6wN0BS3bUhQANafmjO+0GNUqcpKggEWISAVOAxUbk6Q/8AbGb9nxKkqVlzPMSWNQq9QG82b3RjMeiVMU4mgH+KoPfSOzDi3yYkVLz0WpVe3yhbiZ4Cnd3vy9I5MwSkjNdP5kl0+ot3irIPdHZGCRVY1QRKxSbv7oaYbDrUnxJaCeLlmFLgixeEASRUUPGHuydrTScpP79oLQssdK0AYnEz3YDLxypD+seh9OkKJfS7kNHom2l4QiaM3ipq2uWbLfg2kcwCVKW4SeJYUA58BDfZmygteQnmsiyBzOp9w5tAuOxST/lSnEkGn8RFM6uJNw9gwYNBUl+lBUr0W4dEuYlQVRSVAhmciyg5oKtXQPDPZ8pGTxZg5IQl7P5n163/AEzuy1hMwqWCUA1AueVeUa7GoSsJWGykUymgHBP1rzieSTi69xcmkLMRiyKJ3R/C4F9WqTapc06QbsfFTyWWpRSoqIzKdspvUH3cLwqmkua96/Q+MVGYpiAVM1sxZudbQkoWqES0PJ+05TkKUHGofKeVH169YiVZwVlbpYgBA3ehBO4OtYz4xKJRdQK1NRNh1Jag7OeUVyzMmusBKAKAJHH3m39oyw+RlAvXKUnOAHuAxHu4wf7LyJil5g+UUUo6/wAPOw6QHJMvOJcxcsEMVKIyuQKAFA043rrYM5O0EpOVE8IfQ7yeqSSCI05SSpL+hbwOcftRRPhAnIgOQLPcBtdWvDmbjP8AgxMcpaUCS1QAkZqcWcQs2PgMNJQZypqpq7mhApwSKn3wpX7TLKlLy5palEJsCGfRmNBY8LmOJr4morr8WMkmXexWebiFzHomX2GYhh7lVjd+2OyxPwyS4BAfq6SMvenpCHYW0EjBrxJASneIoxIRSwJeoLNGgmzTN2OZllHDFTvUES3d+sN808jklVGrVHyvaaBMnFMtTVzIBoxO+xLOakhy+lWYCuXsueZxAQci1OD+HeGZ/fpzgEkqSmYLpYHoDRX6ekXqQcyVB2yn0r+hEd8XFKmI20aeZs+XMGWbMQNHCiGN3GYDi9RV45tDZctLzUrVNUH8rEFgWf8AESS1BqdBGakIXOzISRvpQocMwISa8SQYKxON8BcyYA+aalCQLZJQAUQ13LJ7GJuNOo/y/f70LTD048KlZgoJOXMCdBr7v0gb2f2uUzU5XSfwvUchS9Iv9s9mqRLE1AOSYR4h5/h6A1ccWjIyZhSXBqIGKEckG15HUeSs+4bc2CnaOEQpx4yBmSeoqgvoWA6gaR8h2tsRckuoFgWLiqT+VQNo1+wvbJUlAWneH4kUfgWej8jQ8rxuRtfZ+OkkTDLIIYhRCVD1IUnsW5mBinKCqXgZWfCZUxrdO2oPER1KHdoO9p8FKkz1S5CzMQD5i1/yhqFgwfUvQRSmwIFI61LkrQ8UDkPeLsMyDnq4s0T8MHlA06gMHsdocyfaGWaTAetxHoyylx6D8NEXBGw9oMcJEv7HJdyHmKN96uWmpDOeDDoj2bgjMUE248h0iz2jSoYma53is+h8jHXcy1ht7MYc1Ua6VPrHO38PHfkhfGOh3hdhyEpAyAt+Zy/y7RTtPCiWkFI3LN+Uvx4F4cSiQK0/XtHprkF2bh9UjjWSV22c1tmLnKZ24fD+7QsMxXvtx7Qz2vMT4k0ISAEkIDDzEOVW5keghelLDPqd1PXU9h7yOEdsdo6YLREbLmTFhiCSUg1S6czMWdyAIa7TmIkIZPRAN+GZXb3vxgXZSUoVMxK23QyBzYOrskgDmocIUYrFKmqKzfTpwg05S30h4x5P7FKamvWLili5iUiaaAMNKgfE/rBGJWpBqlCmo5Qn65xRvZQhJnzAXllSW/KW92saLY2LVMRM8cFapbHKwSogu58tSG5aRl/tX8CP+35Q49ktqJl4mXmQkIVuKvTNY1LUU3Z4nmhcG0tmq/A629PX4UtEwFGHUBk8JmNHS+YubPzaPo2zpIGx013fs5qaUKCQTdqGPn3tDs+ZLP2ZRT5knDIqSpyQEWYBOZhV/LSsfRPbJYwuyVyw1JQkjm4Eoe4vHPjiuH78gPk2E2PNcqCUrTqJagp30Aewpq9LG0E4/A5VSksxyrBv+IUoQCl2FOL1LxlJeIKC6FFKuKSR8Ib4TbEyYseIta1MySDUmoysL1amsVnjnd3o0k6PbBxKpKc2VQJOVCwzCoUpx0N9HieIxS1ErmkLMoug1fMokpQagZXeZqac2grE4jwkrkB3CnZQG6FAlWUEO9WuOlYV7c2l4suTooZs4a5DALfV94VqGOhEaK5SuuwLZ9E9lUfbdlTZKi6055bm+bzoJ6EpPaPmCcODUuI+lf4TYjNLngtQpPWhDn0EYPbEoonzQ4bxJmU8gshuotAxfLklH8lIvdEJeFo8XS8O9yIE+0EXNO8ESZgci44uY6GUQecChQIKsxOvOBMFhWKpa6lNQ2qTr6wwQZQFT74nNEs5S4DaBnIN37e9onbDXkDnYIXuIFXhAQ7tDGeWDILDgawrVMJJq0NGwuikbOf945FtNSTHorsXR1e0Vz2zpS4oFAVbhyF6WjX7LwoShNADcnmeHOMOnaKEUQkqbUlhTpX4QVM9q558uRPNKXP/AJEj3RzZMUpKo6RxSxt9H0GUitjyHz+cLdq7VSHRLWlc3QAghP8AM3NqRjcTtGZMkkzFqU5sbegoPSLdk4JQkKxVAlCwhuILAnoHiKwKKuTDHB7kBLICUl8xcnqouSezB+UcUnMWFmyj4Oe5f+0E7SltNmAV3ikHSlCejN6mBp+ICUOguo7qT23lD1bvyjoVtDA21cU7SkncQw6tx7v3J4CA0J4XizD4cmsE4uWE5eJHyaHtL5RuVaQMmXDmWcyQkhltR9ae6BcPhyQ7XhrhMomVY7rBRolLHWo0APVolkmZPYixmFCAAWzFz6W9b9oASIKxuIzTFF81WB5D9oG8SsdMf07KI+pf4arm4yYkTUhSMMUqExVVZqiWK6hiX5c4J/xk20CqVhEmx8RXK6UDvU9hGa9k/blGBkLlolLWtZzZlKSA7AMAA4TTiT0jL4/GzZ65k+Y61KLrLUFk/wCkCgHaIRx1J6pGrdgc5LE/F3izAozHJmCSS4USQEnm1QG/SOTZdq0IcHlwPCKpSCTS8XrwY0eHRmYzVqSkBwomhzA0INXoSDepo8KNr5EzMktyhAygnWpUT6n3RfiZalyEqKnyKyEE0AId/V/WITpGfw1AFRWyWDVUGDP3ESiqd2ZR2fQ/8HJY8PErNnQn0BJ+Ij5/tPHBcycRUKnLmJI4KUon1BT6Q2w3tKcNhlYSRUqUSudoSQE7g1YAAKPVoyrNq2lIWEHzlJr7GS2XjEcoulz34CObPCAVFaStRSQhOhUqjnokkgakCJTAnK7119A47RZlFYUkgggqce+K0KCQwqH1gRCDf3RfLkqVr6XDwDBkuYVCpvzjyZLmhzNfSB8gSpiFBuOZoZYNMtKM6hTzOXfgGBsCXDxm6DRUcOxs/wBco7BicUVh5QYUHFuB63pHoFvyHRj2jwEcaJARUiM9nrCpS5etxA8zHr8IYd9wEqI4kxfsbZnjKIz5EhnLPcsA2YfGKtq4HwpmRyQwLkM7jQOaO9Ynxjy39w7LMbP3EJq5QkuDeqgQfT3R0rSpaQBuJCUgG+hUT1UVH0gJDqAS9jQHndvlEd4W6UfTnaDx1QnE1E+ehmFEJOYsOAf6GsZ+ZOMyYVt0HACwjylLKSON25Vb1iODlE65eBINToInDGo2CONodILJbMyRc68X9dP7Qrxu0swyIDJGpuXv06ROdgp2VlVTmZhxFrtSBk4FdSUqATckGlW71gxglthUN7PYbZ81dUIUQNQKcL94rXhikjPuh2e/W12gqSpaaOcp0qx6PaIzJmhDvr8bxQdJnPASFKAIUkWUDQ8xQe+GHiqMtKGdipgHAq1CxAIf5RTJw6ylsrau4sbU0hhhcJNUE7q8golRdgzOAQLv+gaohLXkYTrkkHLy4u/Ri0SRIGatGfjfl37Q7w2zjNmETFFCks6MhClUtUgg2r/E8Ql4AFhmQVON4E3LaUBAersb60g8l0byDSCEoXLZiurkW4UIqH1izD4JK5WQqVuF6W3nZrv7tOhJl4clgdCmi2uXc1GlLVrE14QAul3Ghr0dL3auoqLQt7CJPsCgWBC7WGjPb+7RFeH/ADPzH68BSNM6CpJIYAPuvpwbK1XGr0ZqtVNSmYRlJajpaoH4my31vx7E8gmW8FyA9BYhv1+cW+CVeZRzCx5cL+8f2ezdngjKGJtmFARoQA7dIqXs0pVlXu5T5qke+97A8xmo7NrwAU4d9F5VCwP7u14NWClIPlBYuSAVPqCm4sK8+1qMKxLgOE0r5uIR+YgVYsacaRVMmEKyMsBjRYS+8APKHymjVswvaFbsZDHBz/DF68y7XFyHeB8VNK7qzJDJDh7l7qqQ5NBwFoIw4BKRNUuWkIplSCbuDu1t+7CsQM5CVoCc6UA+aayilj5t2wP5bh7loTVhGMjY5lkrMw2oEprQ0ZyGJLaO/DT0VzNrbu6qmqqJHbMoOTcX+XoyjJ9i2KJ+zgt5hASkMEpArXUgAAdy8Aq2JOYqyOkEjMCGLXI4jn14RtJS2SAlG692U78Ka3py6PTiiaAl0hwUsWLgOTRhTj6ahuVAaFns/hhKykkvUq8tDUJA4sK663i/HYSUtKQSzbwpW7HlXhXhRoOXKQHAmEa5ijecguCQSoMObVfoMcKkDeJKjYB96wUoAh1M9YDu7CqF2D2dISsA/wCZc1Aags2upOjCIYkImLAloCQKqWGYB2sCAetNOsOEy6h0gA/i3HFasKAdXPwaFAzJFKEEgakPXgeodoxhFszZomG+6dRetXA4AB/QQfNTLzJloSD4TVZio5iQ6gBncEWuLMIPl4fMlycrFIzFQCQ4IqbuTltx5xZLwEwOQXTXysQCToCkOeYDxr9wFEjErSMqkkhZZORPFzlGZR57xOjniK8VKIIKgRqVG1GaodyOT0INoLnYaYQErSrgCd1LEMwdgBXW2tmA6ZGUh7B3uexY6MOmukZcTbF6JiHzqcqcNqwAIdz25Xg+bh0bjmWZRSCSpPhspRZSEpYqc18uorkAAERgELU6ksFF7EOLPpSpry5GLsTgkhITl36JKCQM76ZVM6WoWpeopB0wWCzxLCU5QSUvmVLsSahBBVWtHSbaXieGSpGUhak1LoAKHagU9CqpNwbtWsWzZSgvIUoTlqSljmJoneS7Wsau3KK/ADsAqgo2Y1a7Ziok8bUPCFqw2RlIVNClTVBCUAqWqjgElt65cggPox6zxEnKXCJySMrhTEJJAUQ6QLOQ7AWvBkiYAnJkdL5m0zeUUUBmbLqwBJ5R2cDMJKSoqALkKFRwIzFiKl9Xe5obZhYjKpJIAy+agrU2qE5bkUu+lRF0pIUjIkkg6ktl3iAxtx17cSlpl+AlDf5iZilKJCbZQAkEKJy+Zxu10pFCWFWAe2rsXFRW7dS3JxZiUuUnLlbMPV2qHdqvXhQPxjicOxGXKE1IbgXckg9TpoKWMwzVILF94g6i2uhfnEJs2rE6MyiAA3WwqOXo0bZi3MRlQEKKmLnKbanOzGu8xq56xHPcPU6adDcDodHOta/tbuQzEABuHLlRgQ7B2DGJ4UFllKSuoLDOlnqHoa/6eV6xqMTkhVDlDaeWjahKgEk0JPyNLDmUSVyEKJuVDIXdqGWtAPeru1w8M70qB5XS+jA+XVw2YnjcuItlSwk0BSQx/F3U+pYj14sYUBXNw6WOWUhIAqc6yAQbsFEkWu8QyIzEFLVDb9ONnLFrAtFkx1VKqOzJBtWrk6kWHDlHcqKKzEt5qkAOWCQSGJ1sAGsXeGCWJly2UFJz5g2/kLcClwHPrYNHopVhgzsbFx0521N+FNI9GSBYSUtWtaO4AaodjcPWjwNPClgkEvRThRoGYasNTd/SK5X3qeioPx/zjDFEnC5VOqYtWmcFJ4nICSxNicp15MILmqUQSc1CxS4uQ4IIOlqm8cR5EfzS/wD2iUvzK7/FUMwFshBLX3qbxuXFm5Hh3i+bgZhSXTTLwUxLg2Ib4B66Awdsz7xPX/dDTaXkV2/qTEJSaZrMrhsAhf8AlrdWWtC+ajkEWINNC7UEXysOMwSZipYJypLAJGVycqWAvxDaszRWr73/APT+uHHsX9yvqf0h3ZmLMVKJWUHGTEhwAlGXMXs+RIob5iRfWO4jDplpzFSiaO6rmgBZLdnc1el4ym1Pv538y/6jDvbXnkfyp+KoG9GoaS9mJmhkuFBKkkFSmVlFDlVVzV30INqRPCbRlSgpCwpaw4JSQQA7BLptyehqb0hfJur+U/0JhFP8uH/6v9CYPG9MzNHtHFIKXyJBS7ZUkFJIYVbUnKz1szF4CLkVTVw7OeJZ9HawL0iM/wC/k/8AMV8DBGxPx/yH+qXG6Ckdm4NctRoSQK5UktoATYWB5P2ieFwC1by6guGKXZj5iVFrCzHSvBsf/tS/+Uv4CGP4z3+JiTm0jWZXFT5csFkuqoD5mtUkaCxfqNGgNE5KgSODjs4Yn8Jopr2vGv2l92Oh+Aj57iPNL/lmfCLQ2rAhhmWoN5QKML1cAUUQ5o1Bet3jiJGfoxBLOKOptNXpZ2tFmH8ifrRUe2l5z/p+Jg2ajycM4cqNDZgQw5AuA1G6m9rlYmYEiVLQtvMVEqDaKUHA0ZII4a0iyT9wnv8AAxdtDyr6TP65kK2Y9sRaUqVNmKI8JIyh0lRUxyZUuElIIKrg2GsPJ6ZMwzpkspWpR8RlLyh8qClMwFeXzTVlnuhQd3jJyPLien++G+3vvlf8tX/rDWBx2NsRJkKfN4RCUFICVpKQUy3ZJKxeYSzBXW4iEzZcoAgoQyVHwz4n3mRBKszKypzKKKUNCLtC1XmHUfBcMvbqyf8ArfExuVqwONFsuVKyFggqIG6FMkrlpYpCibZphNDUoUxtHoy+B+97n9I9Gsbi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6634" name="AutoShape 10" descr="data:image/jpeg;base64,/9j/4AAQSkZJRgABAQAAAQABAAD/2wCEAAkGBxQTEhUSExQWFhUXGRwYGRcWGRcdHBsfGRscGBoYGRwYHCggGCAlHBsaITEhJSorLi4uHSAzODMsNygtLisBCgoKDg0OGxAQGywkICQvLCwsLCwsLCwsLCwsLCwsLCwsLCwsLCwsLCwsLCwsLCwsLCwsLCwsLCwsLCwsLCwsLP/AABEIAOkA2AMBIgACEQEDEQH/xAAbAAACAwEBAQAAAAAAAAAAAAAEBQIDBgEAB//EAEIQAAECBAMGAwUGBAQGAwAAAAECEQADITEEEkEFIlFhcYETMpEGobHR8BQzQlLB4WJysvEHI4LSJHODkqLCFTST/8QAGgEAAwEBAQEAAAAAAAAAAAAAAQIDAAQFBv/EAC4RAAICAgIBAgUCBgMAAAAAAAABAhEDIRIxQQRREyJhcYEy8EKRocHR8QUUsf/aAAwDAQACEQMRAD8A+1qVAszGpBZ4W7U2wlANYw20dvKKnSYMpKJzbfR9RlzgRSLAYyXsxtMrTW8apKoftWC/BMmOFUceA8dPYGMkZyL14oDWA5u1kjWMJt72jUlRSID2aszk+LMUpnZKU0dqOToHpzrURz5PURgHi6tn1DDYoKrBMZDYWKynKTQcb/vGiRigdYrCanFSiLdBhVEVLaF20dqolIMxRoNBcnQDnGF2v7XTZyFS8qUoVRkk5me2Y0rrTjEs/qIYtPv2DZX7T7Y+0TXHkS4QOIeqm5/KE462+vr947PLFQeiSzPqKZlel+YtaBlKMeFOTlJyfYrPrHslTCSm4E+qlGHEZ/2bmZMNKSaEIF+df1grHYgmWsO26ah6U5R9FBcca+xrLdvYzw5C1C5GUNxVR+1+0fO5cu7X4dHDN3i1GPmqTkVNUpLgjNvVYi5rrZ4lJWzEUHGtND6Xr6x4+fN8aVjJ2G7N2rMkK3VOhxuG3NuB56843uFxKZiAtNiH+YPMGkfOQg1FuVrFrW4++kOdibQMvMgvlzEh2u7Fqmlvoxb0edqXCT0FujZvHs0ITtkcY7/8qDrHqXH3F5MeFYiBnDjCQ7THGBJ+0XjNxXbByZolYxMVqx6eMYbH7QVoYXnaMw3MT/7GL3FbZ9KGOTxj0fO5O01j8UegP1OL3DbBfbOcoq3SYyCpyxeNXijnLmBF4YHSPPfrYtlIZKVB3sVtEhweMfREbSGWPnGElJQHFIKO1QkVX6V+H6xaHr4pVQJbdm3nbYA1hbtDagUksYxszaqVGy/RP+6Jycek0tyP66D1hZ/8g/CBFK9iHbaFqUSA44w52Es/Z0A0IzU/1KYiDJq0EZQUvwcP6XiqSgJFSAGoNSK0pbvHHlzfEVDynegpeI8MpUTlGj6h6tqbtBw9pJYHn9yvlGcxc0rqqpNhoKADpaF84du/6/XyGLPPGmok+SNXtXHCdLZKgWIVTobi4oYzrhJCjYF/QU+L9oBTMYvrcEfHlEp08tUilfiITJN5J8pdhtE5eKyqymhd81Xt+Kxtwvw4ssB4QUCsauGqn3fvGfmTBmzEtozE/VOfCDcBiU+Qu13q/wDtHu7mzcH2jUbsbVA/EImnbKSGJjDzcWUlgE5TYly7d6Hl/eL8LiUqD6imUa3Zj2Pp3ii9TmRr+gw8IJUcpcO4LEsGdiQOFyfURegBsye7vyYEMCXqz9RyBkzkguzPTeqm/o/f9zDikpIdVTyS3MEsHs/praHFrbCg5G8pCqVLH4H3Nz3rwPjcVlFyVGj8GqQNOFoKwJCiAn8ySz2qxFqggu/BOjQpxawpVSSQG06n4wVbWjNnPtpi0bQVxgbwRoR3iBTCuUkI2GLxqmfNEBjVcYGlpi3wBpBeT5fqKRXiiq8RSSaCPeHBGEl1eIRl4MuyicCI9BeOIMehnNeQvXQGVxTip4TzPD5/KLJag8VbQRmqPN/VqX4mBB0EXrnKUQC55AuewEQEy4+ukRccvrr+8SXmbl/H8zboGi4eySVP1HD4vFqACHsBVXz/AEA4xUiW9iM35TV+GU2OtL9YtQitfSgrpW+rdzSMGqJAUF+Tc9L1guTMBLKdgwLXagcUq1L6RThlZSSUFZuyRbgK2o16s0UyFO97q60ZqdoSuzILx0tWYoCbEgDQMWF+ULVLKXCqN+kNZ+NUVC1QnS7gH4xJWMSKdtf0EDG6Fa2ISqn68OrfVtYC+0EqrZrf298aWcZK6lUt/wCZIPxfsYUbQwSAM6SFBq1FC4ocnIu/8MWjV7GQPPmBQPlBs45Udhf0MCSZmV0myRyNSa1Ytb+0XFHEegBHRrW7XgTEkCpYg3I0I4di+t/S0fYohhs/FPuqG6rlQVZwQKHT4w92KnLLyqq6lG3Mpp6Zv9UYwrFA63YOKDSptSNngZuYB6Z0pXycpGYdqesaaoE1QWvBg1TuqZ6H+9H5GKFylgMoAjiPl/aL5Mylakhg/wAa6RcrTWJ34JgGGUuWqjgEGoPqx14NE5Ulzqe1ILxTAlSSqyW4uXe2oY16cIq8ZILm+sRhNRbSMy5Di1B0+m90SYKpfok/pFQnpZ3Aa5NGtcx6TikrqlSVtwILdWr8IpdoB4SxV44gM9YvWyhQ10r/AHpyEUyZR1PaIyx0tAKULaCU0rpEJsvKXBimfiCeTchCL5dsUKUlzHoHw6yY9BklPYUzsqUyqxYZSXZQroXLGKJE8GGHhggBTsQKMGrarQzoYTbQwB80t6+ZLm/L5QsSK6+g+cahMkuySGs5NumpgfaGCQwOautBXR2cfExSKbCkIkpBpmHvHqSG97Q0TJUpO/bSaKjpMIccs9xrxEhgpZbz+oFHarp46ftF0vBpSXTRXUv6s4jNJjIglCkKVcEhzo5e9OJcwukHeUOBNOo91RDKcoC5NeJJtzLx5EqXVw+ZyS1SVOT0qbcCLwHpUYqwsh051FilCWDFyXWPQZawCle8eA09zczDGVhzkICnC3AKr5gHCSeFS3VtHKjGS5ksOU1LtUPS9jQ163hIbk0Zooxm0dGzM7amnE3ihW10kiV4YBUwzC4JIrUVHLhAuISpsyhlJckPU8+tyR3gCVNyqCxce9wx9xj0OEa+pRRQ2ThCHZO6wLuaA2f0NemsVYuU6FC5u7B6aENQgH3WuBoXSJKs4ckFPYlV+DAwnn7YAyAJcgMpTAuCwYA37nlS8QjkbfRkhXgpOaYEtQ09bH3xq8FNrlaiWD3G7u20oHrxhLgUJSStBJFw7ZgoVGbm4+N4LwmIIB4FIHGpdJ6lof8AUwS2PMJYVfuKcqUEFJVp7vl84ElTgwA6DoeWldOsEypldOdeF3hHolRHFBRS4FQrXV6fXSF8tQKxnBygjMx0eoBGpsPoxPGbUQiYGBLVKn5Fme4Y6Nd4YzkonoEyWQCdRryPA6e7Wiygns3EB/8Aj0rSF/hQHMtTDlmod69y3TQHysMGFxZkpoz9vhAuGxgQlaWzFQys7NccKmGb1s5+qxzt29hdaKDgEEuSvoSP9sQmSwSyVMdXc25gRcoGxYDq36R7EzciFFN2cMTfTleGQroXBSgog24x5aRcQPJnkvmDQGueQosYDV6YgzlLaOwCJrh3j0NGKSMOJ+BDHw5aupWke4vFGGmkpyOABY345qgsWLW4xNeN8UEZWQOrnroTfSIzsakJy5QG8otbWnw1hLQ4RJxktIygtw8w46trWKMStBNkqF6JST/3Elu47jRCvFlyQBc2ze53PviyRtMhRdQSCkhxoTqaORoesVuXsFPwOMOpKnyhzwlvlDGodRAf0bnF5SRfu3LUEgOTy4ngCFB2mrN/moc0BIuRop0ne+UGIxmHIcHtlUSOJqG99XvrB72M/oEyJ2UglOZiC3TRqN37wD4rkuGJU7Cw3qV1cH4cGgJGOzrAQkJS5NalgNWZnNOqoji8d4bE7yybBvUm9+DfFhKL6Rkn0BbQ2iQSjxFgA2SLEMHqQ5peoZouxm2EzAkut2ALpSzihUN4kOGpW0cxMtOIcpdKr5CXFdEKI3XP4VcaHSFeM2eqW1Sc2llAuzKS7jvFIKOtbHpBmKmIz3qwFm0BvmPuHYwAMNvJKWIcFgTxB1AfWLfBoZi0roK5gznTQODSzH9RBiCC9n4fpwbhF32Muhvj1lQKagD5X90KpyGfibnhyHP+3UrD4r81TEUYckuf78+QpCw4xQvXZ3ZuAWVOlQAaoNXHAjXpB20FZUEo3Ro38NCerxbLBSlgGLCL5RCcqlNlSp2NmZ2/8QO8RyT+axVJtleyMDOIC5qlszpl5iCRoVNpy115sisoKsysomDwjplSpitXaWFd2i2Tj86lBZCWIYlhUpSaFyC78YV7axBM3w0+YCp4ZhXtl+J4Qluck3+UH+KxJtXHGdNUs0clk6JGiegGsabZSkSpOZJUSWUXPZgLXp6VtFUz2clrlibJmkgNmCkgmpABBSz1NmesV43CKlpEtRDpAU1H3hX4njY3eHeWMkkmGXQcJaStKgd1Rd/ysQVPxIcMNSQKPEztRRP3etsxHa1W7wBhsUUygmjKJNr5QG/WO+I44cPrUfXWVCNIZnEJdycp9R9a6RTiMbmNH6lvgLDlX5ZvGYwhRSoEKH1TiNYlhNoUY1eLOD4g46GGLxpUoS0VU9YNl4BKd5XvhPgpoQrMkOTxi3G4uaTfd1aJuLekBxsMmFJLJbtHoF2RXeFrF47B4UDiX/agSwUAoVHy6ReJ6arV0L/CMwpBXMrQXJ5X+EGfaHozJsB9awZYwtFy8XLUd4EaUZz6sHiKZmGUQfFbkqh70pAU5BdSyM+VjUmrnzGrkDlF2Bxqpk1EtR/y1oICLJBAuBZ3DvesUSVDximhzIwoKGJdP4FBiRyBsRenpEJ8gJDZDfV69WHGF8/b6kLKJctIQjcCl5iTlpQAjhF+B2jiJxOVKAKAqZQAJsHJNbaQFCXhA4stwYCEzFMAAA5dh5gGrzIMZ/aOOzK3WpdQAD6X4NSHmO2DPVvCcCahg4YEMQE0FeFHgRMoJR4aXIbjd9frlDuo7e2PFpb7JbKkqVLK1KYeUNcsxLuDSrdjD/ZwlqGWao5iyUKFSHLbxsoPpoH5CFs6WZcuVLZiCEqr+IjOqvJRb0i7BJcqswSVFJUBm0AB0vcVYNwiMttsN7LNt7Jnh5eUqJoFCoIBarjdIJq7XFTeFkn2WW28pI5Av66dwY0u15sxYkmUtafFSnLkUtO/us5TxCkjs+hgnaMpsTkSoqaQM1SMywWc8CQxJ1vEFnl8O1oo41pGOOwJoUCyV1ah95BbnaH2zsEEIZdVO5pd7aV0EZ1eNmiYUlZLEgpdSrUYA310h1NxCkSwVPlzZSU8auxeoDVMPlUnFWyMlJ6J4uWkG5DuOjW+uRgXDzApgwDhCf8AxBc+pMWTt4ZaZiKddBZ2cEdIAO6iVMW6QndtWm7VyGpR4WMbXY0Fp0FYlIMgnK+892spk9aAQBhcAqaiYsA5klwHDKH4hWr1SRowIuztUThKVLzfiUq+hoRfqfSB/tn2cFVHUpSkp4MXS45gjpTs0XJaX4GS/qT9n5mWcmUN4VUpWj8E8hx1ro0X+2NJybt4Yc9CrRoD9myteITMIopZBNACohSjWwoCe3KNLttEkqC1FbBAqEghgp2yqY1NL8RxhJR45uX0D/AL1bKVMkhYopCS40OUOoUspwr07hTLm1YnvZuI6RqfZDEgTJkhSws7sxKgGCgoDQ1DGhB463jKbawZkT5kouwVu80qqnrQgHmCNIeEXuLJzhq0XY6SkpBUkEsUvqNQx5Ek/tC6XgEguFEciAflBcyafDQjUOS/MsAOYAPqNQRFUtXP3RROS1ZJtosRhSkZhvB2LC3D9fSPYqkssD0gtCWl5nZiCTycpHvMUnaqF7hZTagB/wB4KTewpg+D2sAMmRuDR6OJwoSStAzP5frSOxZ8Q6O4PBS5im8bKu+Upv0rXpE9pYASwCFO5ZmZulYH2ds+SUeIrOSVbqqoowrXVyQ9bQyl4sEhJBIFCbmnYOdISad62CWnQqwzyyFrISirFVzxADOr4QevDyguXPShQDkpyLQQ5DEFOVw92eCJuFmrH3WVJY77G1ic9j0AheZykPLVOL0+7WSAeBDpFuBu3OEdPr8jxokpIVNYSikqJLruAXLilNTRu5rDeQmmUSnToQKg6sbPWp6wNhtnzFAK8ZTiwLktzzKIGu6Qde5ip8xIYrkk2rmBr0UkAtwaGXRmt6LlAtUW5FiOhcUHo0BnZ4M0KHlJCiNbuQ/Ovv0oBhiMTmzAktXIHamjDiHDgc3eG8ufLKMwYOTQnylJrmFgR9awJN0aqEG0cSpEyWtaXDLd38xJBbmwf1gXDz2IUCHpUPbjDRaiQRLUhQNM2YKAYAAKQaKL3NXEBz8OHYy1JtvJDp6ZQd3se0LGq2O+jfbJyGRLmrZkPMB4MFJf0J93CMxsaYnELnYgEomE62dHxGUpBHQ6w+9nZRXhPCLGikuOBJ41FCLiE2zMGJGBCphZQUZhcCoUycp6po3FuEcEOKUo/WkXq0jKYmaU4jxgx383J0qzFPu9IbyJZGEVciUXy60OY5ueUs2lYXLw32dOeYp65dxlEnzBbPQkBxqH7FzsJICZiEqCs7qYgitlJNKOwsTc1jszOoprxQsdgGCmKQqWopzlJMtVfKQ+RR6pBHZ9Y0M+fhpksmalwL3FdA41tYwPhcMlSlgS2zAEqSoi1nCyqoA0I14wi2/M3gkFkhRTkcXGU5g1xW56MDeXBZZprQItJUhpiJKVoCkgnKt0PW9AVDUB3I5Qi2Xhwua0wkvVVbvxPONNs2WyCHoajlZ29VH0jm1fZ3JNlzZAJC1BJTwPLkQPqkbFlpuH8hVGmONgScqJhV5ZYodLGvpAO2TuJmTElSZy0ywkKOdIPkIUSQDcsQR6002IQiXKTIDFxv8AOm920iuTgkYhKJaj5JiF0ZwZagoeoBHeIxmo5CrVmMxRVgsRkZLpYg2Kkm1NCagvqNY0e38D9rw6cRJrMQmwupBqUjVwatxcXMZv/ECaDjlHVKEI+K//AGiPsttyZI5yid4kgBPME0/0x1tOlNf7Juk3F9CYACtRB6JCUMqa41CB51dQfIOZrwEMNr+0mDKzMkyM04/jdSUA/mynUvcBJ/iBjMGbmUVEqBJdhmI9VKfuXisYuSuq+5GWNI0kubLXhlqUnKlilgb2YAtft8I5K9mpSKoNbgqr72p2EZvFY1asiSqifKBYczxPPpDHEbaxEqWlQMspogcQwoCHcUF7Q/B9Jg4vpBs6ctBylSk9m7gpVWPQPgNsDEDwpqQVHylP1SPQjuLpiNNPZZjcfnCUkAKYXLVoluQe/CE83aDoV4SsrHVgVDvZ+H61hjtaQlZcAjsTW9tRSMzIwwMxOYOkmgrV7W5taKQUWiuOKYdJx3ipAWQGNuNPdHJ4mIVunLRxlvrreO4XZJqFX4Hd+Ne0OMHswZSSzipuaJuA99YEpRi9DOl0MpkzJKCcsxTJAoSASwq4re5r8SM1jFm5qTYOSBWnWsaX7CuYlRlh1EVUWoCQ4enyOXkIzWNljIVgndX4TNUEAveltYpCUTRRZg9orGu6Kcu2oEDY7aq5pNXSOFKC1ItwxlEfiHNy8AYyZLSo5EqI1JUz9KRtN1WyiVMLlIV4fipNUqDs1RoTrejGGuyMFMmzN1KwgO9wAWdierWvHPZuakFKa74OUkApL1yHRwxoQI1GytqLmGZKKQjwglykULvYfhtzjh9RllG0l++v/RuNjb2cUJQMslzcuS9aE34iB/auT4OWcAtUlS0uEsrIondISUmmbm7sAziDdhbJUkkzPPMcl7hIBZPK79S2kHYfFBMxchZqlqHUGyhx4dRHBGXCdyVryU43GjBbYkmbllhMsLsopJ4kEOQGKTW3xMVbF2RMCBMSfKxowJAcEh+hDa6aQ82z7NqlErk78vQC6CLZnNU1IzAUBL8YyUzak2UfCJPhJAZhXJYAnlbtHalKUeMGiTW9jZSErScqy4XmB0uQQQzi5GtYG2jgvGUFKWokAigAuXBrelLD5hLxYQtJT5VChpV8tGpSpcVeGCFgnlq5t3MOk47JZOUVa6HJmSJaUS5alFvMSFEAZa6gnSg58Gh7M2kuWhvClpYMFJLpLtlvvo94PG0Y5vq/11h/7O4oq/4daXDFjRglnIVy0p+YCBUZXeicMkrAE7RVnWVMSoFJuGBe3C7w59ikpMyasJQnKAigrWpqa6DlyhL7QY1CpqzLYEBKS35iyQoDUVTW1OkNPYz7hZcF1G38qYk1wTaKY0+ezPe0SEDEzZkxLkkL3gciUgAAskuuieIFxoYSe0eIlrRLKCSc3EMwFkpSyU14CNvjpKMZIUgECaAoIVwJ3Sk/wlmI0vpHzqZg0IURwLFyBUUNL3eOv004uG+0UnGnYEFNziyWSrie9PkIKl5BoOw+cdn4gBgRTgCf0bX9Y6eV6SJt2UA1GvT65NBMtIWkpKXHX9qQMJ6X8h7KGgbVOkFYdaP4n5gED0P6QGhXEI2VPlYQZmUuYstZgkcH+UeiICVapbgXH9TV6R2EfFu5dmv3QftrB+LLJBIAJWA1TzVw5RmJRVMSpg5F2/EOY484O2zs5QBmImnw23QSo6Vq8A7ExISo8SAzQ8a4XEaKqOg3Z+3E0TMSpRFimpHUE++Dsf7TolpMqVLVmNFGYMrPpluT1bvAW0trzEpypVvGpPAcgfjCbwkneUS5PB3jLFGXzNDRSe2h/wCyO31jFDxVqKZjILksD+FhpWlOMX+3mzVS5mdD+HMUCUj84DAtxIPxhRh8Gh2yqK9Ab8qJ19Y2crxl4dAmBOa5zXLHdPI2PyiGV8MqyR+zQ/xFQm2ZsJCE5pqiF5SCCglKSrg1SQKdy2kUbS2EQkrSpCgOFOXBhXnB9AXbIX/C552Zj3i2Vj1Sh40sF08aBXEMHenPlCuc7sknbE2wJc1SAmSCtSZySAkFV0LDlrCleD84+s7P2eJEszZoCVqOYpcbrBg5FKelYy+F/wAQs+VAllJJZyQw4l/7RZtrFGdLWgr3shUa2HTnb1jnzy5NXGmdNDz2T2orF4qbMR9zKQUZvzLWQzcgAfUcYU+1y3x8xdvDlolg2cuV+4Fv9UaT2bw0vBYOqiaGYtRLkkjlokADtGeRhjPUMSuiVHOE/iL6q0AAFAHsO4yShCNR6/uCVtUH4SZMyOFOoaK6OKj9YxW0sf4y1JmIlpVXMBLQ5zO+82arXe4h9sjaB+0rTdK37M1en7Qh9u9mKlThNQ+9X3gKHOrH/VyhPSwUZ102gy2hRKSpafDWQTL3LM4FAXFSbMeBgrCSZiZniFgggIclnJsANSCPR4FRO3kqBAU5QpJ1IDg2bRIZ9Owtx8wKUhSTu5jQPlBDswelHHYR3yu69ybTqhhI2rLUlSlKy5SxBCjXsK1BjR4BCRIXNBcKlE+of9z+0JNmS8KiYlU1iClS1hbEZnGQNaxJDwRjvaHLNKUgFM1Cg3AEMFcnchuXSOTJHk+MLBHHGO0DbIIUuYVanLThlAAr3jQf4dScsiag3RNWk9gmsL1YtBKV5aqACiwHlFHa92/WkG+w+MBnz0AhlqKwOhyq9Rl98DclLXt/gaOmLpElSJ6wN0BS3bUhQANafmjO+0GNUqcpKggEWISAVOAxUbk6Q/8AbGb9nxKkqVlzPMSWNQq9QG82b3RjMeiVMU4mgH+KoPfSOzDi3yYkVLz0WpVe3yhbiZ4Cnd3vy9I5MwSkjNdP5kl0+ot3irIPdHZGCRVY1QRKxSbv7oaYbDrUnxJaCeLlmFLgixeEASRUUPGHuydrTScpP79oLQssdK0AYnEz3YDLxypD+seh9OkKJfS7kNHom2l4QiaM3ipq2uWbLfg2kcwCVKW4SeJYUA58BDfZmygteQnmsiyBzOp9w5tAuOxST/lSnEkGn8RFM6uJNw9gwYNBUl+lBUr0W4dEuYlQVRSVAhmciyg5oKtXQPDPZ8pGTxZg5IQl7P5n163/AEzuy1hMwqWCUA1AueVeUa7GoSsJWGykUymgHBP1rzieSTi69xcmkLMRiyKJ3R/C4F9WqTapc06QbsfFTyWWpRSoqIzKdspvUH3cLwqmkua96/Q+MVGYpiAVM1sxZudbQkoWqES0PJ+05TkKUHGofKeVH169YiVZwVlbpYgBA3ehBO4OtYz4xKJRdQK1NRNh1Jag7OeUVyzMmusBKAKAJHH3m39oyw+RlAvXKUnOAHuAxHu4wf7LyJil5g+UUUo6/wAPOw6QHJMvOJcxcsEMVKIyuQKAFA043rrYM5O0EpOVE8IfQ7yeqSSCI05SSpL+hbwOcftRRPhAnIgOQLPcBtdWvDmbjP8AgxMcpaUCS1QAkZqcWcQs2PgMNJQZypqpq7mhApwSKn3wpX7TLKlLy5palEJsCGfRmNBY8LmOJr4morr8WMkmXexWebiFzHomX2GYhh7lVjd+2OyxPwyS4BAfq6SMvenpCHYW0EjBrxJASneIoxIRSwJeoLNGgmzTN2OZllHDFTvUES3d+sN808jklVGrVHyvaaBMnFMtTVzIBoxO+xLOakhy+lWYCuXsueZxAQci1OD+HeGZ/fpzgEkqSmYLpYHoDRX6ekXqQcyVB2yn0r+hEd8XFKmI20aeZs+XMGWbMQNHCiGN3GYDi9RV45tDZctLzUrVNUH8rEFgWf8AESS1BqdBGakIXOzISRvpQocMwISa8SQYKxON8BcyYA+aalCQLZJQAUQ13LJ7GJuNOo/y/f70LTD048KlZgoJOXMCdBr7v0gb2f2uUzU5XSfwvUchS9Iv9s9mqRLE1AOSYR4h5/h6A1ccWjIyZhSXBqIGKEckG15HUeSs+4bc2CnaOEQpx4yBmSeoqgvoWA6gaR8h2tsRckuoFgWLiqT+VQNo1+wvbJUlAWneH4kUfgWej8jQ8rxuRtfZ+OkkTDLIIYhRCVD1IUnsW5mBinKCqXgZWfCZUxrdO2oPER1KHdoO9p8FKkz1S5CzMQD5i1/yhqFgwfUvQRSmwIFI61LkrQ8UDkPeLsMyDnq4s0T8MHlA06gMHsdocyfaGWaTAetxHoyylx6D8NEXBGw9oMcJEv7HJdyHmKN96uWmpDOeDDoj2bgjMUE248h0iz2jSoYma53is+h8jHXcy1ht7MYc1Ua6VPrHO38PHfkhfGOh3hdhyEpAyAt+Zy/y7RTtPCiWkFI3LN+Uvx4F4cSiQK0/XtHprkF2bh9UjjWSV22c1tmLnKZ24fD+7QsMxXvtx7Qz2vMT4k0ISAEkIDDzEOVW5keghelLDPqd1PXU9h7yOEdsdo6YLREbLmTFhiCSUg1S6czMWdyAIa7TmIkIZPRAN+GZXb3vxgXZSUoVMxK23QyBzYOrskgDmocIUYrFKmqKzfTpwg05S30h4x5P7FKamvWLili5iUiaaAMNKgfE/rBGJWpBqlCmo5Qn65xRvZQhJnzAXllSW/KW92saLY2LVMRM8cFapbHKwSogu58tSG5aRl/tX8CP+35Q49ktqJl4mXmQkIVuKvTNY1LUU3Z4nmhcG0tmq/A629PX4UtEwFGHUBk8JmNHS+YubPzaPo2zpIGx013fs5qaUKCQTdqGPn3tDs+ZLP2ZRT5knDIqSpyQEWYBOZhV/LSsfRPbJYwuyVyw1JQkjm4Eoe4vHPjiuH78gPk2E2PNcqCUrTqJagp30Aewpq9LG0E4/A5VSksxyrBv+IUoQCl2FOL1LxlJeIKC6FFKuKSR8Ib4TbEyYseIta1MySDUmoysL1amsVnjnd3o0k6PbBxKpKc2VQJOVCwzCoUpx0N9HieIxS1ErmkLMoug1fMokpQagZXeZqac2grE4jwkrkB3CnZQG6FAlWUEO9WuOlYV7c2l4suTooZs4a5DALfV94VqGOhEaK5SuuwLZ9E9lUfbdlTZKi6055bm+bzoJ6EpPaPmCcODUuI+lf4TYjNLngtQpPWhDn0EYPbEoonzQ4bxJmU8gshuotAxfLklH8lIvdEJeFo8XS8O9yIE+0EXNO8ESZgci44uY6GUQecChQIKsxOvOBMFhWKpa6lNQ2qTr6wwQZQFT74nNEs5S4DaBnIN37e9onbDXkDnYIXuIFXhAQ7tDGeWDILDgawrVMJJq0NGwuikbOf945FtNSTHorsXR1e0Vz2zpS4oFAVbhyF6WjX7LwoShNADcnmeHOMOnaKEUQkqbUlhTpX4QVM9q558uRPNKXP/AJEj3RzZMUpKo6RxSxt9H0GUitjyHz+cLdq7VSHRLWlc3QAghP8AM3NqRjcTtGZMkkzFqU5sbegoPSLdk4JQkKxVAlCwhuILAnoHiKwKKuTDHB7kBLICUl8xcnqouSezB+UcUnMWFmyj4Oe5f+0E7SltNmAV3ikHSlCejN6mBp+ICUOguo7qT23lD1bvyjoVtDA21cU7SkncQw6tx7v3J4CA0J4XizD4cmsE4uWE5eJHyaHtL5RuVaQMmXDmWcyQkhltR9ae6BcPhyQ7XhrhMomVY7rBRolLHWo0APVolkmZPYixmFCAAWzFz6W9b9oASIKxuIzTFF81WB5D9oG8SsdMf07KI+pf4arm4yYkTUhSMMUqExVVZqiWK6hiX5c4J/xk20CqVhEmx8RXK6UDvU9hGa9k/blGBkLlolLWtZzZlKSA7AMAA4TTiT0jL4/GzZ65k+Y61KLrLUFk/wCkCgHaIRx1J6pGrdgc5LE/F3izAozHJmCSS4USQEnm1QG/SOTZdq0IcHlwPCKpSCTS8XrwY0eHRmYzVqSkBwomhzA0INXoSDepo8KNr5EzMktyhAygnWpUT6n3RfiZalyEqKnyKyEE0AId/V/WITpGfw1AFRWyWDVUGDP3ESiqd2ZR2fQ/8HJY8PErNnQn0BJ+Ij5/tPHBcycRUKnLmJI4KUon1BT6Q2w3tKcNhlYSRUqUSudoSQE7g1YAAKPVoyrNq2lIWEHzlJr7GS2XjEcoulz34CObPCAVFaStRSQhOhUqjnokkgakCJTAnK7119A47RZlFYUkgggqce+K0KCQwqH1gRCDf3RfLkqVr6XDwDBkuYVCpvzjyZLmhzNfSB8gSpiFBuOZoZYNMtKM6hTzOXfgGBsCXDxm6DRUcOxs/wBco7BicUVh5QYUHFuB63pHoFvyHRj2jwEcaJARUiM9nrCpS5etxA8zHr8IYd9wEqI4kxfsbZnjKIz5EhnLPcsA2YfGKtq4HwpmRyQwLkM7jQOaO9Ynxjy39w7LMbP3EJq5QkuDeqgQfT3R0rSpaQBuJCUgG+hUT1UVH0gJDqAS9jQHndvlEd4W6UfTnaDx1QnE1E+ehmFEJOYsOAf6GsZ+ZOMyYVt0HACwjylLKSON25Vb1iODlE65eBINToInDGo2CONodILJbMyRc68X9dP7Qrxu0swyIDJGpuXv06ROdgp2VlVTmZhxFrtSBk4FdSUqATckGlW71gxglthUN7PYbZ81dUIUQNQKcL94rXhikjPuh2e/W12gqSpaaOcp0qx6PaIzJmhDvr8bxQdJnPASFKAIUkWUDQ8xQe+GHiqMtKGdipgHAq1CxAIf5RTJw6ylsrau4sbU0hhhcJNUE7q8golRdgzOAQLv+gaohLXkYTrkkHLy4u/Ri0SRIGatGfjfl37Q7w2zjNmETFFCks6MhClUtUgg2r/E8Ql4AFhmQVON4E3LaUBAersb60g8l0byDSCEoXLZiurkW4UIqH1izD4JK5WQqVuF6W3nZrv7tOhJl4clgdCmi2uXc1GlLVrE14QAul3Ghr0dL3auoqLQt7CJPsCgWBC7WGjPb+7RFeH/ADPzH68BSNM6CpJIYAPuvpwbK1XGr0ZqtVNSmYRlJajpaoH4my31vx7E8gmW8FyA9BYhv1+cW+CVeZRzCx5cL+8f2ezdngjKGJtmFARoQA7dIqXs0pVlXu5T5qke+97A8xmo7NrwAU4d9F5VCwP7u14NWClIPlBYuSAVPqCm4sK8+1qMKxLgOE0r5uIR+YgVYsacaRVMmEKyMsBjRYS+8APKHymjVswvaFbsZDHBz/DF68y7XFyHeB8VNK7qzJDJDh7l7qqQ5NBwFoIw4BKRNUuWkIplSCbuDu1t+7CsQM5CVoCc6UA+aayilj5t2wP5bh7loTVhGMjY5lkrMw2oEprQ0ZyGJLaO/DT0VzNrbu6qmqqJHbMoOTcX+XoyjJ9i2KJ+zgt5hASkMEpArXUgAAdy8Aq2JOYqyOkEjMCGLXI4jn14RtJS2SAlG692U78Ka3py6PTiiaAl0hwUsWLgOTRhTj6ahuVAaFns/hhKykkvUq8tDUJA4sK663i/HYSUtKQSzbwpW7HlXhXhRoOXKQHAmEa5ijecguCQSoMObVfoMcKkDeJKjYB96wUoAh1M9YDu7CqF2D2dISsA/wCZc1Aags2upOjCIYkImLAloCQKqWGYB2sCAetNOsOEy6h0gA/i3HFasKAdXPwaFAzJFKEEgakPXgeodoxhFszZomG+6dRetXA4AB/QQfNTLzJloSD4TVZio5iQ6gBncEWuLMIPl4fMlycrFIzFQCQ4IqbuTltx5xZLwEwOQXTXysQCToCkOeYDxr9wFEjErSMqkkhZZORPFzlGZR57xOjniK8VKIIKgRqVG1GaodyOT0INoLnYaYQErSrgCd1LEMwdgBXW2tmA6ZGUh7B3uexY6MOmukZcTbF6JiHzqcqcNqwAIdz25Xg+bh0bjmWZRSCSpPhspRZSEpYqc18uorkAAERgELU6ksFF7EOLPpSpry5GLsTgkhITl36JKCQM76ZVM6WoWpeopB0wWCzxLCU5QSUvmVLsSahBBVWtHSbaXieGSpGUhak1LoAKHagU9CqpNwbtWsWzZSgvIUoTlqSljmJoneS7Wsau3KK/ADsAqgo2Y1a7Ziok8bUPCFqw2RlIVNClTVBCUAqWqjgElt65cggPox6zxEnKXCJySMrhTEJJAUQ6QLOQ7AWvBkiYAnJkdL5m0zeUUUBmbLqwBJ5R2cDMJKSoqALkKFRwIzFiKl9Xe5obZhYjKpJIAy+agrU2qE5bkUu+lRF0pIUjIkkg6ktl3iAxtx17cSlpl+AlDf5iZilKJCbZQAkEKJy+Zxu10pFCWFWAe2rsXFRW7dS3JxZiUuUnLlbMPV2qHdqvXhQPxjicOxGXKE1IbgXckg9TpoKWMwzVILF94g6i2uhfnEJs2rE6MyiAA3WwqOXo0bZi3MRlQEKKmLnKbanOzGu8xq56xHPcPU6adDcDodHOta/tbuQzEABuHLlRgQ7B2DGJ4UFllKSuoLDOlnqHoa/6eV6xqMTkhVDlDaeWjahKgEk0JPyNLDmUSVyEKJuVDIXdqGWtAPeru1w8M70qB5XS+jA+XVw2YnjcuItlSwk0BSQx/F3U+pYj14sYUBXNw6WOWUhIAqc6yAQbsFEkWu8QyIzEFLVDb9ONnLFrAtFkx1VKqOzJBtWrk6kWHDlHcqKKzEt5qkAOWCQSGJ1sAGsXeGCWJly2UFJz5g2/kLcClwHPrYNHopVhgzsbFx0521N+FNI9GSBYSUtWtaO4AaodjcPWjwNPClgkEvRThRoGYasNTd/SK5X3qeioPx/zjDFEnC5VOqYtWmcFJ4nICSxNicp15MILmqUQSc1CxS4uQ4IIOlqm8cR5EfzS/wD2iUvzK7/FUMwFshBLX3qbxuXFm5Hh3i+bgZhSXTTLwUxLg2Ib4B66Awdsz7xPX/dDTaXkV2/qTEJSaZrMrhsAhf8AlrdWWtC+ajkEWINNC7UEXysOMwSZipYJypLAJGVycqWAvxDaszRWr73/APT+uHHsX9yvqf0h3ZmLMVKJWUHGTEhwAlGXMXs+RIob5iRfWO4jDplpzFSiaO6rmgBZLdnc1el4ym1Pv538y/6jDvbXnkfyp+KoG9GoaS9mJmhkuFBKkkFSmVlFDlVVzV30INqRPCbRlSgpCwpaw4JSQQA7BLptyehqb0hfJur+U/0JhFP8uH/6v9CYPG9MzNHtHFIKXyJBS7ZUkFJIYVbUnKz1szF4CLkVTVw7OeJZ9HawL0iM/wC/k/8AMV8DBGxPx/yH+qXG6Ckdm4NctRoSQK5UktoATYWB5P2ieFwC1by6guGKXZj5iVFrCzHSvBsf/tS/+Uv4CGP4z3+JiTm0jWZXFT5csFkuqoD5mtUkaCxfqNGgNE5KgSODjs4Yn8Jopr2vGv2l92Oh+Aj57iPNL/lmfCLQ2rAhhmWoN5QKML1cAUUQ5o1Bet3jiJGfoxBLOKOptNXpZ2tFmH8ifrRUe2l5z/p+Jg2ajycM4cqNDZgQw5AuA1G6m9rlYmYEiVLQtvMVEqDaKUHA0ZII4a0iyT9wnv8AAxdtDyr6TP65kK2Y9sRaUqVNmKI8JIyh0lRUxyZUuElIIKrg2GsPJ6ZMwzpkspWpR8RlLyh8qClMwFeXzTVlnuhQd3jJyPLien++G+3vvlf8tX/rDWBx2NsRJkKfN4RCUFICVpKQUy3ZJKxeYSzBXW4iEzZcoAgoQyVHwz4n3mRBKszKypzKKKUNCLtC1XmHUfBcMvbqyf8ArfExuVqwONFsuVKyFggqIG6FMkrlpYpCibZphNDUoUxtHoy+B+97n9I9Gsbi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36" name="Picture 12" descr="http://static2.osivo-semena.cz/390-2224/390-222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467099"/>
            <a:ext cx="3390900" cy="3390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u="sng" dirty="0" smtClean="0"/>
              <a:t>Podľa počtu klíčnych </a:t>
            </a:r>
            <a:r>
              <a:rPr lang="sk-SK" dirty="0" smtClean="0"/>
              <a:t>listov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819400"/>
            <a:ext cx="3998913" cy="367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2743200"/>
            <a:ext cx="4267200" cy="3808413"/>
          </a:xfrm>
          <a:prstGeom prst="rect">
            <a:avLst/>
          </a:prstGeom>
        </p:spPr>
      </p:pic>
      <p:pic>
        <p:nvPicPr>
          <p:cNvPr id="6" name="Picture 5" descr="h+b"/>
          <p:cNvPicPr>
            <a:picLocks noChangeAspect="1" noChangeArrowheads="1"/>
          </p:cNvPicPr>
          <p:nvPr/>
        </p:nvPicPr>
        <p:blipFill>
          <a:blip r:embed="rId4" cstate="print"/>
          <a:srcRect l="29070" t="22426" r="27890" b="20677"/>
          <a:stretch>
            <a:fillRect/>
          </a:stretch>
        </p:blipFill>
        <p:spPr bwMode="auto">
          <a:xfrm>
            <a:off x="6705600" y="2438400"/>
            <a:ext cx="2032000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zväzkovitý koreň"/>
          <p:cNvPicPr>
            <a:picLocks noChangeAspect="1" noChangeArrowheads="1"/>
          </p:cNvPicPr>
          <p:nvPr/>
        </p:nvPicPr>
        <p:blipFill>
          <a:blip r:embed="rId5" cstate="print"/>
          <a:srcRect l="20236" t="15932" r="28557" b="34119"/>
          <a:stretch>
            <a:fillRect/>
          </a:stretch>
        </p:blipFill>
        <p:spPr bwMode="auto">
          <a:xfrm>
            <a:off x="1295400" y="2590800"/>
            <a:ext cx="23987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redny_vale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2438400"/>
            <a:ext cx="4330824" cy="35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phd_1104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696401"/>
            <a:ext cx="3240360" cy="497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žil sieť"/>
          <p:cNvPicPr>
            <a:picLocks noChangeAspect="1" noChangeArrowheads="1"/>
          </p:cNvPicPr>
          <p:nvPr/>
        </p:nvPicPr>
        <p:blipFill>
          <a:blip r:embed="rId8" cstate="print"/>
          <a:srcRect l="23805" t="19113" r="15486" b="27766"/>
          <a:stretch>
            <a:fillRect/>
          </a:stretch>
        </p:blipFill>
        <p:spPr bwMode="auto">
          <a:xfrm>
            <a:off x="3335998" y="2209800"/>
            <a:ext cx="5808002" cy="2960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6" descr="žilnatina rovn"/>
          <p:cNvPicPr>
            <a:picLocks noChangeAspect="1" noChangeArrowheads="1"/>
          </p:cNvPicPr>
          <p:nvPr/>
        </p:nvPicPr>
        <p:blipFill>
          <a:blip r:embed="rId9" cstate="print"/>
          <a:srcRect l="22237" t="15100" r="22211" b="22670"/>
          <a:stretch>
            <a:fillRect/>
          </a:stretch>
        </p:blipFill>
        <p:spPr bwMode="auto">
          <a:xfrm>
            <a:off x="199272" y="4114800"/>
            <a:ext cx="4101266" cy="2255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jednoklíčnolistové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rastliny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obrazky.4ever.sk/data/download/priroda/rastliny/psenica-1934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7600" y="-14020800"/>
            <a:ext cx="18288000" cy="12192000"/>
          </a:xfrm>
          <a:prstGeom prst="rect">
            <a:avLst/>
          </a:prstGeom>
          <a:noFill/>
        </p:spPr>
      </p:pic>
      <p:pic>
        <p:nvPicPr>
          <p:cNvPr id="27650" name="Picture 2" descr="http://static.mondo.rs/Picture/300435/jpeg/pseni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5810250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2" name="Picture 4" descr="http://www.opotravinach.sk/app/webroot/files/science_files/ryz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447800"/>
            <a:ext cx="5638800" cy="3763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381000" y="1600200"/>
            <a:ext cx="336534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a.)LIPNICOVITÉ</a:t>
            </a:r>
            <a:endParaRPr lang="sk-SK" sz="3600" b="1" dirty="0"/>
          </a:p>
        </p:txBody>
      </p:sp>
      <p:pic>
        <p:nvPicPr>
          <p:cNvPr id="27654" name="Picture 6" descr="http://ipravda.sk/res/2014/02/28/thumbs/celiakia-lepok-pecivo-chlieb-nestandard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1447800"/>
            <a:ext cx="6858000" cy="51435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81000" y="533400"/>
            <a:ext cx="292612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b</a:t>
            </a:r>
            <a:r>
              <a:rPr lang="sk-SK" sz="3600" b="1" dirty="0" smtClean="0"/>
              <a:t>.)ĽALIOVITÉ</a:t>
            </a:r>
            <a:endParaRPr lang="sk-SK" sz="3600" b="1" dirty="0"/>
          </a:p>
        </p:txBody>
      </p:sp>
      <p:pic>
        <p:nvPicPr>
          <p:cNvPr id="29698" name="Picture 2" descr="http://vyziva5elementov.eu/wp-content/uploads/2014/12/Cibu%C4%BEa-kuchynsk%C3%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352800" cy="5498594"/>
          </a:xfrm>
          <a:prstGeom prst="rect">
            <a:avLst/>
          </a:prstGeom>
          <a:noFill/>
        </p:spPr>
      </p:pic>
      <p:pic>
        <p:nvPicPr>
          <p:cNvPr id="29700" name="Picture 4" descr="http://slnieckova.sk/images/cesnak-kuchynsky-506_jpg_290x600_q8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066799"/>
            <a:ext cx="4419600" cy="563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</TotalTime>
  <Words>61</Words>
  <PresentationFormat>Prezentácia na obrazovke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Modul</vt:lpstr>
      <vt:lpstr>OPAKOVANIE</vt:lpstr>
      <vt:lpstr>UVEĎTE ZÁKLADNÝ ROZDIEL MEDZI BAKTÉRIOU A VÍRUSOM.</vt:lpstr>
      <vt:lpstr>Kto bol FLEMING???</vt:lpstr>
      <vt:lpstr>Uveďte zástupcov bezstavovcov, kt. žijú v domácnostiach.</vt:lpstr>
      <vt:lpstr>RASTLINY AKO POTRAVA</vt:lpstr>
      <vt:lpstr>Snímka 6</vt:lpstr>
      <vt:lpstr>Podľa počtu klíčnych listov delíme na:</vt:lpstr>
      <vt:lpstr>jednoklíčnolistové rastliny</vt:lpstr>
      <vt:lpstr>Snímka 9</vt:lpstr>
      <vt:lpstr>Snímka 10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42</cp:revision>
  <dcterms:created xsi:type="dcterms:W3CDTF">2016-05-04T16:20:41Z</dcterms:created>
  <dcterms:modified xsi:type="dcterms:W3CDTF">2016-05-04T17:34:45Z</dcterms:modified>
</cp:coreProperties>
</file>