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A6B5-99DA-48C6-AE45-47E13BDC9669}" type="datetimeFigureOut">
              <a:rPr lang="sk-SK" smtClean="0"/>
              <a:t>8.12.2014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3662-252A-4BDC-A172-F77E5C29E0A6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A6B5-99DA-48C6-AE45-47E13BDC9669}" type="datetimeFigureOut">
              <a:rPr lang="sk-SK" smtClean="0"/>
              <a:t>8.12.2014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3662-252A-4BDC-A172-F77E5C29E0A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A6B5-99DA-48C6-AE45-47E13BDC9669}" type="datetimeFigureOut">
              <a:rPr lang="sk-SK" smtClean="0"/>
              <a:t>8.12.2014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3662-252A-4BDC-A172-F77E5C29E0A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A6B5-99DA-48C6-AE45-47E13BDC9669}" type="datetimeFigureOut">
              <a:rPr lang="sk-SK" smtClean="0"/>
              <a:t>8.12.2014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3662-252A-4BDC-A172-F77E5C29E0A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A6B5-99DA-48C6-AE45-47E13BDC9669}" type="datetimeFigureOut">
              <a:rPr lang="sk-SK" smtClean="0"/>
              <a:t>8.12.2014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3662-252A-4BDC-A172-F77E5C29E0A6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A6B5-99DA-48C6-AE45-47E13BDC9669}" type="datetimeFigureOut">
              <a:rPr lang="sk-SK" smtClean="0"/>
              <a:t>8.12.2014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3662-252A-4BDC-A172-F77E5C29E0A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A6B5-99DA-48C6-AE45-47E13BDC9669}" type="datetimeFigureOut">
              <a:rPr lang="sk-SK" smtClean="0"/>
              <a:t>8.12.2014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3662-252A-4BDC-A172-F77E5C29E0A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A6B5-99DA-48C6-AE45-47E13BDC9669}" type="datetimeFigureOut">
              <a:rPr lang="sk-SK" smtClean="0"/>
              <a:t>8.12.2014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3662-252A-4BDC-A172-F77E5C29E0A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A6B5-99DA-48C6-AE45-47E13BDC9669}" type="datetimeFigureOut">
              <a:rPr lang="sk-SK" smtClean="0"/>
              <a:t>8.12.2014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3662-252A-4BDC-A172-F77E5C29E0A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A6B5-99DA-48C6-AE45-47E13BDC9669}" type="datetimeFigureOut">
              <a:rPr lang="sk-SK" smtClean="0"/>
              <a:t>8.12.2014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3662-252A-4BDC-A172-F77E5C29E0A6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DBFA6B5-99DA-48C6-AE45-47E13BDC9669}" type="datetimeFigureOut">
              <a:rPr lang="sk-SK" smtClean="0"/>
              <a:t>8.12.2014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5923662-252A-4BDC-A172-F77E5C29E0A6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DBFA6B5-99DA-48C6-AE45-47E13BDC9669}" type="datetimeFigureOut">
              <a:rPr lang="sk-SK" smtClean="0"/>
              <a:t>8.12.2014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5923662-252A-4BDC-A172-F77E5C29E0A6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43047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8800" dirty="0" smtClean="0">
                <a:solidFill>
                  <a:schemeClr val="bg1"/>
                </a:solidFill>
              </a:rPr>
              <a:t>STAVOVCE</a:t>
            </a:r>
            <a:endParaRPr lang="sk-SK" sz="8800" dirty="0">
              <a:solidFill>
                <a:schemeClr val="bg1"/>
              </a:solidFill>
            </a:endParaRPr>
          </a:p>
        </p:txBody>
      </p:sp>
      <p:pic>
        <p:nvPicPr>
          <p:cNvPr id="4" name="Obrázok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0"/>
            <a:ext cx="2714644" cy="3300155"/>
          </a:xfrm>
          <a:prstGeom prst="rect">
            <a:avLst/>
          </a:prstGeom>
        </p:spPr>
      </p:pic>
      <p:pic>
        <p:nvPicPr>
          <p:cNvPr id="5" name="Obrázok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8" y="0"/>
            <a:ext cx="2714644" cy="3300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Stavovce</a:t>
            </a:r>
            <a:r>
              <a:rPr lang="sk-SK" dirty="0" smtClean="0"/>
              <a:t> (</a:t>
            </a:r>
            <a:r>
              <a:rPr lang="sk-SK" i="1" dirty="0" err="1" smtClean="0"/>
              <a:t>Vertebrata</a:t>
            </a:r>
            <a:r>
              <a:rPr lang="sk-SK" i="1" dirty="0" smtClean="0"/>
              <a:t>)</a:t>
            </a:r>
            <a:endParaRPr lang="sk-SK" i="1" dirty="0"/>
          </a:p>
        </p:txBody>
      </p:sp>
      <p:pic>
        <p:nvPicPr>
          <p:cNvPr id="4" name="Zástupný symbol obsahu 3" descr="images0GH8M5AW.jpg"/>
          <p:cNvPicPr>
            <a:picLocks noGrp="1" noChangeAspect="1"/>
          </p:cNvPicPr>
          <p:nvPr>
            <p:ph idx="1"/>
          </p:nvPr>
        </p:nvPicPr>
        <p:blipFill>
          <a:blip r:embed="rId2"/>
          <a:srcRect b="23810"/>
          <a:stretch>
            <a:fillRect/>
          </a:stretch>
        </p:blipFill>
        <p:spPr>
          <a:xfrm>
            <a:off x="1285852" y="3071810"/>
            <a:ext cx="4900777" cy="2786082"/>
          </a:xfrm>
        </p:spPr>
      </p:pic>
      <p:sp>
        <p:nvSpPr>
          <p:cNvPr id="5" name="BlokTextu 4"/>
          <p:cNvSpPr txBox="1"/>
          <p:nvPr/>
        </p:nvSpPr>
        <p:spPr>
          <a:xfrm>
            <a:off x="428596" y="1857364"/>
            <a:ext cx="2456122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Základ tela: ???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500034" y="6072206"/>
            <a:ext cx="7366119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Ktoré živočíchy (triedy) patria medzi stavovce???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2411644" y="2428868"/>
            <a:ext cx="6732356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Majú / nemajú vyvinuté orgánové sústavy???</a:t>
            </a:r>
            <a:endParaRPr lang="sk-SK" sz="2800" dirty="0"/>
          </a:p>
        </p:txBody>
      </p:sp>
      <p:pic>
        <p:nvPicPr>
          <p:cNvPr id="8" name="Obrázok 7" descr="imagesEG9EV2Z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142984"/>
            <a:ext cx="2500330" cy="4695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Obrázok 8" descr="imagesCE0QQUB3.jpg"/>
          <p:cNvPicPr>
            <a:picLocks noChangeAspect="1"/>
          </p:cNvPicPr>
          <p:nvPr/>
        </p:nvPicPr>
        <p:blipFill>
          <a:blip r:embed="rId4"/>
          <a:srcRect r="53125"/>
          <a:stretch>
            <a:fillRect/>
          </a:stretch>
        </p:blipFill>
        <p:spPr>
          <a:xfrm>
            <a:off x="3429000" y="1095365"/>
            <a:ext cx="2643198" cy="4933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Obrázok 9" descr="imagesXT1I5LNO.jpg"/>
          <p:cNvPicPr>
            <a:picLocks noChangeAspect="1"/>
          </p:cNvPicPr>
          <p:nvPr/>
        </p:nvPicPr>
        <p:blipFill>
          <a:blip r:embed="rId5"/>
          <a:srcRect l="6756" r="46622"/>
          <a:stretch>
            <a:fillRect/>
          </a:stretch>
        </p:blipFill>
        <p:spPr>
          <a:xfrm>
            <a:off x="5922050" y="1500174"/>
            <a:ext cx="2936230" cy="41910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Životné prostredie: ???</a:t>
            </a:r>
            <a:br>
              <a:rPr lang="sk-SK" dirty="0" smtClean="0"/>
            </a:br>
            <a:r>
              <a:rPr lang="sk-SK" dirty="0" smtClean="0"/>
              <a:t>Oplodnenie????</a:t>
            </a:r>
            <a:endParaRPr lang="sk-SK" dirty="0"/>
          </a:p>
        </p:txBody>
      </p:sp>
      <p:pic>
        <p:nvPicPr>
          <p:cNvPr id="4" name="Zástupný symbol obsahu 3" descr="plaz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736"/>
            <a:ext cx="3643338" cy="3288267"/>
          </a:xfrm>
        </p:spPr>
      </p:pic>
      <p:pic>
        <p:nvPicPr>
          <p:cNvPr id="5" name="Obrázok 4" descr="images8536WGQM.jpg"/>
          <p:cNvPicPr>
            <a:picLocks noChangeAspect="1"/>
          </p:cNvPicPr>
          <p:nvPr/>
        </p:nvPicPr>
        <p:blipFill>
          <a:blip r:embed="rId3"/>
          <a:srcRect l="28750"/>
          <a:stretch>
            <a:fillRect/>
          </a:stretch>
        </p:blipFill>
        <p:spPr>
          <a:xfrm>
            <a:off x="3929058" y="1428735"/>
            <a:ext cx="3571900" cy="3336045"/>
          </a:xfrm>
          <a:prstGeom prst="rect">
            <a:avLst/>
          </a:prstGeom>
        </p:spPr>
      </p:pic>
      <p:pic>
        <p:nvPicPr>
          <p:cNvPr id="6" name="Obrázok 5" descr="imagesUGDVC4FZ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4129013"/>
            <a:ext cx="3643338" cy="2728987"/>
          </a:xfrm>
          <a:prstGeom prst="rect">
            <a:avLst/>
          </a:prstGeom>
        </p:spPr>
      </p:pic>
      <p:pic>
        <p:nvPicPr>
          <p:cNvPr id="7" name="Obrázok 6" descr="imagesJZSIJ2UI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984" y="1558063"/>
            <a:ext cx="4786346" cy="4476884"/>
          </a:xfrm>
          <a:prstGeom prst="rect">
            <a:avLst/>
          </a:prstGeom>
        </p:spPr>
      </p:pic>
      <p:pic>
        <p:nvPicPr>
          <p:cNvPr id="8" name="Obrázok 7" descr="untitled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3042" y="1643050"/>
            <a:ext cx="5804308" cy="4347628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6286512" y="1785926"/>
            <a:ext cx="1588897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Amnion</a:t>
            </a:r>
            <a:endParaRPr lang="sk-SK" sz="32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6357950" y="2786058"/>
            <a:ext cx="1407758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Seróza</a:t>
            </a:r>
            <a:endParaRPr lang="sk-SK" sz="32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6286512" y="3929066"/>
            <a:ext cx="1657826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Alantois</a:t>
            </a:r>
            <a:endParaRPr lang="sk-SK" sz="3200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857224" y="2000240"/>
            <a:ext cx="8204490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6600" b="1" dirty="0" smtClean="0"/>
              <a:t>Stavovce bez plodových obalov –</a:t>
            </a:r>
          </a:p>
          <a:p>
            <a:r>
              <a:rPr lang="sk-SK" sz="6600" b="1" dirty="0" smtClean="0"/>
              <a:t>ANAMNIA !!!</a:t>
            </a:r>
            <a:endParaRPr lang="sk-SK" sz="6600" b="1" dirty="0"/>
          </a:p>
        </p:txBody>
      </p:sp>
      <p:pic>
        <p:nvPicPr>
          <p:cNvPr id="13" name="Obrázok 12" descr="mihula riecna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596" y="1785926"/>
            <a:ext cx="4376744" cy="3429024"/>
          </a:xfrm>
          <a:prstGeom prst="rect">
            <a:avLst/>
          </a:prstGeom>
        </p:spPr>
      </p:pic>
      <p:pic>
        <p:nvPicPr>
          <p:cNvPr id="14" name="Obrázok 13" descr="pstruh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3437" y="1857364"/>
            <a:ext cx="4239521" cy="2286016"/>
          </a:xfrm>
          <a:prstGeom prst="rect">
            <a:avLst/>
          </a:prstGeom>
        </p:spPr>
      </p:pic>
      <p:sp>
        <p:nvSpPr>
          <p:cNvPr id="15" name="Pravá zložená zátvorka 14"/>
          <p:cNvSpPr/>
          <p:nvPr/>
        </p:nvSpPr>
        <p:spPr>
          <a:xfrm rot="5400000">
            <a:off x="4143372" y="3214686"/>
            <a:ext cx="500066" cy="4214842"/>
          </a:xfrm>
          <a:prstGeom prst="rightBrac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BlokTextu 15"/>
          <p:cNvSpPr txBox="1"/>
          <p:nvPr/>
        </p:nvSpPr>
        <p:spPr>
          <a:xfrm>
            <a:off x="2500298" y="5715016"/>
            <a:ext cx="397256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Vonkajšie oplodnenie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328982" cy="98753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Plazy</a:t>
            </a:r>
            <a:endParaRPr lang="sk-SK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Zástupný symbol obsahu 3" descr="plaz.p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0166" y="1500174"/>
            <a:ext cx="5786478" cy="5222542"/>
          </a:xfrm>
        </p:spPr>
      </p:pic>
      <p:sp>
        <p:nvSpPr>
          <p:cNvPr id="5" name="BlokTextu 4"/>
          <p:cNvSpPr txBox="1"/>
          <p:nvPr/>
        </p:nvSpPr>
        <p:spPr>
          <a:xfrm>
            <a:off x="4357686" y="357166"/>
            <a:ext cx="250741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Spoločné znaky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428596" y="1714488"/>
            <a:ext cx="513512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- Teplota tela: stála / nestála</a:t>
            </a:r>
            <a:endParaRPr lang="sk-SK" sz="32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642910" y="2714620"/>
            <a:ext cx="4246675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- </a:t>
            </a:r>
            <a:r>
              <a:rPr lang="sk-SK" sz="3200" b="1" dirty="0" err="1" smtClean="0"/>
              <a:t>Hibernácia</a:t>
            </a:r>
            <a:r>
              <a:rPr lang="sk-SK" sz="3200" b="1" dirty="0" smtClean="0"/>
              <a:t> a </a:t>
            </a:r>
            <a:r>
              <a:rPr lang="sk-SK" sz="3200" b="1" dirty="0" err="1" smtClean="0"/>
              <a:t>estivácia</a:t>
            </a:r>
            <a:endParaRPr lang="sk-SK" sz="32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571472" y="3929066"/>
            <a:ext cx="6187912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- oplodnenie: vnútorné / vonkajšie</a:t>
            </a:r>
            <a:endParaRPr lang="sk-SK" sz="32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642910" y="4929198"/>
            <a:ext cx="469070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-vývin: priamy / nepriamy</a:t>
            </a:r>
            <a:endParaRPr lang="sk-SK" sz="32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714348" y="5929330"/>
            <a:ext cx="4456669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-dýchanie: pľúca / žiabre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2114536" cy="125272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800" dirty="0" smtClean="0"/>
              <a:t>Rady</a:t>
            </a:r>
            <a:endParaRPr lang="sk-SK" sz="4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51106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sk-SK" dirty="0" smtClean="0"/>
              <a:t> </a:t>
            </a:r>
            <a:r>
              <a:rPr lang="sk-SK" sz="4000" b="1" dirty="0" err="1" smtClean="0"/>
              <a:t>korytnačkotvaré</a:t>
            </a:r>
            <a:endParaRPr lang="sk-SK" sz="4000" b="1" dirty="0" smtClean="0"/>
          </a:p>
          <a:p>
            <a:r>
              <a:rPr lang="sk-SK" sz="4000" b="1" dirty="0" smtClean="0"/>
              <a:t> </a:t>
            </a:r>
            <a:r>
              <a:rPr lang="sk-SK" sz="4000" b="1" dirty="0" err="1" smtClean="0"/>
              <a:t>krokodílotvaré</a:t>
            </a:r>
            <a:endParaRPr lang="sk-SK" sz="4000" b="1" dirty="0" smtClean="0"/>
          </a:p>
          <a:p>
            <a:r>
              <a:rPr lang="sk-SK" sz="4000" b="1" dirty="0" err="1" smtClean="0"/>
              <a:t>Šupináče</a:t>
            </a:r>
            <a:endParaRPr lang="sk-SK" sz="4000" b="1" dirty="0" smtClean="0"/>
          </a:p>
          <a:p>
            <a:r>
              <a:rPr lang="sk-SK" sz="4000" b="1" dirty="0" err="1" smtClean="0"/>
              <a:t>háteriotvaré</a:t>
            </a:r>
            <a:endParaRPr lang="sk-SK" sz="4000" b="1" dirty="0"/>
          </a:p>
        </p:txBody>
      </p:sp>
      <p:pic>
        <p:nvPicPr>
          <p:cNvPr id="4" name="Obrázok 3" descr="kajman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000240"/>
            <a:ext cx="5167340" cy="343863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714480" y="507207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Kajmany</a:t>
            </a:r>
            <a:endParaRPr lang="sk-SK" dirty="0"/>
          </a:p>
        </p:txBody>
      </p:sp>
      <p:pic>
        <p:nvPicPr>
          <p:cNvPr id="6" name="Obrázok 5" descr="gavia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68" y="1857363"/>
            <a:ext cx="4786346" cy="3539329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5072066" y="5000636"/>
            <a:ext cx="8899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Gaviály</a:t>
            </a:r>
            <a:endParaRPr lang="sk-SK" dirty="0"/>
          </a:p>
        </p:txBody>
      </p:sp>
      <p:pic>
        <p:nvPicPr>
          <p:cNvPr id="8" name="Obrázok 7" descr="hateria novozelandssk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42" y="2624137"/>
            <a:ext cx="6000792" cy="3403134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3071802" y="5786454"/>
            <a:ext cx="23631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Hateria</a:t>
            </a:r>
            <a:r>
              <a:rPr lang="sk-SK" dirty="0" smtClean="0"/>
              <a:t> </a:t>
            </a:r>
            <a:r>
              <a:rPr lang="sk-SK" dirty="0" err="1" smtClean="0"/>
              <a:t>novozelandska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</TotalTime>
  <Words>84</Words>
  <Application>Microsoft Office PowerPoint</Application>
  <PresentationFormat>Prezentácia na obrazovke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Modul</vt:lpstr>
      <vt:lpstr>STAVOVCE</vt:lpstr>
      <vt:lpstr>Stavovce (Vertebrata)</vt:lpstr>
      <vt:lpstr>Životné prostredie: ??? Oplodnenie????</vt:lpstr>
      <vt:lpstr>Plazy</vt:lpstr>
      <vt:lpstr>Rady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STAVOVCE</dc:title>
  <dc:creator>Daniel Richnavsky</dc:creator>
  <cp:lastModifiedBy>Daniel Richnavsky</cp:lastModifiedBy>
  <cp:revision>28</cp:revision>
  <dcterms:created xsi:type="dcterms:W3CDTF">2014-12-08T16:50:15Z</dcterms:created>
  <dcterms:modified xsi:type="dcterms:W3CDTF">2014-12-08T17:14:26Z</dcterms:modified>
</cp:coreProperties>
</file>