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ĺžni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ĺžni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ĺžni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ĺžni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20.10.2016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je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jetok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ajetok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0</Words>
  <PresentationFormat>Prezentácia na obrazovke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Majetok</vt:lpstr>
      <vt:lpstr>Snímka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</cp:revision>
  <dcterms:created xsi:type="dcterms:W3CDTF">2016-10-20T15:01:57Z</dcterms:created>
  <dcterms:modified xsi:type="dcterms:W3CDTF">2016-10-20T15:02:27Z</dcterms:modified>
</cp:coreProperties>
</file>