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59" r:id="rId9"/>
    <p:sldId id="261" r:id="rId10"/>
    <p:sldId id="260" r:id="rId11"/>
    <p:sldId id="262" r:id="rId12"/>
    <p:sldId id="263" r:id="rId13"/>
    <p:sldId id="264" r:id="rId1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18.9.2017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18.9.2017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18.9.2017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18.9.2017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18.9.2017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18.9.2017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18.9.2017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18.9.2017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18.9.2017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18.9.2017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Obdĺžni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18.9.2017</a:t>
            </a:fld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Obdĺžni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18.9.2017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Výsledok vyhľadávania obrázkov pre dopyt VYžIVA RASTLI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152756"/>
            <a:ext cx="5808542" cy="4705244"/>
          </a:xfrm>
          <a:prstGeom prst="rect">
            <a:avLst/>
          </a:prstGeom>
          <a:noFill/>
        </p:spPr>
      </p:pic>
      <p:sp>
        <p:nvSpPr>
          <p:cNvPr id="6" name="Nadpis 1"/>
          <p:cNvSpPr txBox="1">
            <a:spLocks/>
          </p:cNvSpPr>
          <p:nvPr/>
        </p:nvSpPr>
        <p:spPr>
          <a:xfrm>
            <a:off x="609600" y="685800"/>
            <a:ext cx="8077200" cy="1295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8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VÝŽIVA RASTLÍN</a:t>
            </a:r>
            <a:endParaRPr kumimoji="0" lang="sk-SK" sz="80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obsah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Kombinácia </a:t>
            </a:r>
            <a:r>
              <a:rPr lang="sk-SK" dirty="0" err="1" smtClean="0"/>
              <a:t>autotrofie</a:t>
            </a:r>
            <a:r>
              <a:rPr lang="sk-SK" dirty="0" smtClean="0"/>
              <a:t> a </a:t>
            </a:r>
            <a:r>
              <a:rPr lang="sk-SK" dirty="0" err="1" smtClean="0"/>
              <a:t>heterotrofie</a:t>
            </a:r>
            <a:endParaRPr lang="sk-SK" dirty="0"/>
          </a:p>
        </p:txBody>
      </p:sp>
      <p:sp>
        <p:nvSpPr>
          <p:cNvPr id="7" name="Zaoblený obdĺžnik 6"/>
          <p:cNvSpPr/>
          <p:nvPr/>
        </p:nvSpPr>
        <p:spPr>
          <a:xfrm>
            <a:off x="0" y="1828800"/>
            <a:ext cx="4648200" cy="990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000" b="1" dirty="0" err="1" smtClean="0"/>
              <a:t>poloparazitizmus</a:t>
            </a:r>
            <a:endParaRPr lang="sk-SK" sz="4000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2819400"/>
            <a:ext cx="5080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698" name="Picture 2" descr="Výsledok vyhľadávania obrázkov pre dopyt haustori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2514600"/>
            <a:ext cx="5554646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aoblený obdĺžnik 3"/>
          <p:cNvSpPr/>
          <p:nvPr/>
        </p:nvSpPr>
        <p:spPr>
          <a:xfrm>
            <a:off x="0" y="304800"/>
            <a:ext cx="4648200" cy="990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000" b="1" dirty="0" err="1" smtClean="0"/>
              <a:t>mixotrofia</a:t>
            </a:r>
            <a:endParaRPr lang="sk-SK" sz="40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981200"/>
            <a:ext cx="6760947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981200"/>
            <a:ext cx="179070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4114800"/>
            <a:ext cx="1752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aoblený obdĺžnik 3"/>
          <p:cNvSpPr/>
          <p:nvPr/>
        </p:nvSpPr>
        <p:spPr>
          <a:xfrm>
            <a:off x="0" y="304800"/>
            <a:ext cx="4648200" cy="990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000" b="1" dirty="0" smtClean="0"/>
              <a:t>symbióza</a:t>
            </a:r>
            <a:endParaRPr lang="sk-SK" sz="4000" b="1" dirty="0"/>
          </a:p>
        </p:txBody>
      </p:sp>
      <p:pic>
        <p:nvPicPr>
          <p:cNvPr id="31746" name="Picture 2" descr="Výsledok vyhľadávania obrázkov pre dopyt hluzkovite bakteri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60574" y="3810000"/>
            <a:ext cx="3483426" cy="3048000"/>
          </a:xfrm>
          <a:prstGeom prst="rect">
            <a:avLst/>
          </a:prstGeom>
          <a:noFill/>
        </p:spPr>
      </p:pic>
      <p:pic>
        <p:nvPicPr>
          <p:cNvPr id="31748" name="Picture 4" descr="Výsledok vyhľadávania obrázkov pre dopyt hrach siat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95400"/>
            <a:ext cx="5446183" cy="40846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8872"/>
            <a:ext cx="8458200" cy="163677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ORGANIZMY podľa spôsobu výživy delíme na: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Ovál 3"/>
          <p:cNvSpPr/>
          <p:nvPr/>
        </p:nvSpPr>
        <p:spPr>
          <a:xfrm>
            <a:off x="0" y="3505200"/>
            <a:ext cx="48768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540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autotrofné</a:t>
            </a:r>
            <a:endParaRPr lang="sk-SK" sz="5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Ovál 4"/>
          <p:cNvSpPr/>
          <p:nvPr/>
        </p:nvSpPr>
        <p:spPr>
          <a:xfrm>
            <a:off x="3276600" y="2514600"/>
            <a:ext cx="5867400" cy="1905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540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heterotrofné</a:t>
            </a:r>
            <a:endParaRPr lang="sk-SK" sz="5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06375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AUTOTROFNÉ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6626" name="Picture 2" descr="Výsledok vyhľadávania obrázkov pre dopyt záružlie močiarn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7348" y="1371600"/>
            <a:ext cx="7306652" cy="5486400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914400" y="1676400"/>
            <a:ext cx="3124200" cy="7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/>
              <a:t>fotosyntéza</a:t>
            </a:r>
            <a:endParaRPr lang="sk-SK" sz="3600" b="1" dirty="0"/>
          </a:p>
        </p:txBody>
      </p:sp>
      <p:sp>
        <p:nvSpPr>
          <p:cNvPr id="6" name="Obdĺžnik 5"/>
          <p:cNvSpPr/>
          <p:nvPr/>
        </p:nvSpPr>
        <p:spPr>
          <a:xfrm>
            <a:off x="914400" y="3581400"/>
            <a:ext cx="3124200" cy="7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err="1" smtClean="0"/>
              <a:t>chemosyntéza</a:t>
            </a:r>
            <a:endParaRPr lang="sk-SK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23528" y="1371600"/>
            <a:ext cx="8424936" cy="1531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sz="8800" dirty="0" smtClean="0"/>
              <a:t>fotosyntéza</a:t>
            </a:r>
            <a:endParaRPr lang="sk-SK" sz="8800" dirty="0"/>
          </a:p>
        </p:txBody>
      </p:sp>
      <p:pic>
        <p:nvPicPr>
          <p:cNvPr id="4" name="Obrázok 3" descr="fotosynteza_graf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9832" y="2996952"/>
            <a:ext cx="3112328" cy="386104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78098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b="1" dirty="0" err="1" smtClean="0"/>
              <a:t>Def</a:t>
            </a:r>
            <a:r>
              <a:rPr lang="sk-SK" b="1" dirty="0" smtClean="0"/>
              <a:t>.: ????</a:t>
            </a:r>
            <a:endParaRPr lang="sk-SK" b="1" dirty="0"/>
          </a:p>
        </p:txBody>
      </p:sp>
      <p:sp>
        <p:nvSpPr>
          <p:cNvPr id="5" name="Zaoblený obdĺžnik 4"/>
          <p:cNvSpPr/>
          <p:nvPr/>
        </p:nvSpPr>
        <p:spPr>
          <a:xfrm>
            <a:off x="395536" y="2636912"/>
            <a:ext cx="3096344" cy="108012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60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photós</a:t>
            </a:r>
            <a:endParaRPr lang="sk-SK" sz="6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Zaoblený obdĺžnik 5"/>
          <p:cNvSpPr/>
          <p:nvPr/>
        </p:nvSpPr>
        <p:spPr>
          <a:xfrm>
            <a:off x="4211960" y="2636912"/>
            <a:ext cx="3672408" cy="108012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60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synthesis</a:t>
            </a:r>
            <a:endParaRPr lang="sk-SK" sz="6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Šípka dolu 6"/>
          <p:cNvSpPr/>
          <p:nvPr/>
        </p:nvSpPr>
        <p:spPr>
          <a:xfrm>
            <a:off x="1187624" y="1052736"/>
            <a:ext cx="936104" cy="15841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 dolu 7"/>
          <p:cNvSpPr/>
          <p:nvPr/>
        </p:nvSpPr>
        <p:spPr>
          <a:xfrm>
            <a:off x="5580112" y="1052736"/>
            <a:ext cx="936104" cy="15841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vál 8"/>
          <p:cNvSpPr/>
          <p:nvPr/>
        </p:nvSpPr>
        <p:spPr>
          <a:xfrm>
            <a:off x="323528" y="4005064"/>
            <a:ext cx="3096344" cy="18722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6000" dirty="0" smtClean="0"/>
              <a:t>svetlo</a:t>
            </a:r>
            <a:endParaRPr lang="sk-SK" sz="6000" dirty="0"/>
          </a:p>
        </p:txBody>
      </p:sp>
      <p:sp>
        <p:nvSpPr>
          <p:cNvPr id="10" name="Ovál 9"/>
          <p:cNvSpPr/>
          <p:nvPr/>
        </p:nvSpPr>
        <p:spPr>
          <a:xfrm>
            <a:off x="3995936" y="4077072"/>
            <a:ext cx="4320480" cy="18722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6000" dirty="0" smtClean="0"/>
              <a:t>viazanie</a:t>
            </a:r>
            <a:endParaRPr lang="sk-SK" sz="6000" dirty="0"/>
          </a:p>
        </p:txBody>
      </p:sp>
      <p:cxnSp>
        <p:nvCxnSpPr>
          <p:cNvPr id="13" name="Rovná spojovacia šípka 12"/>
          <p:cNvCxnSpPr/>
          <p:nvPr/>
        </p:nvCxnSpPr>
        <p:spPr>
          <a:xfrm>
            <a:off x="3995936" y="3356992"/>
            <a:ext cx="86409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Obrázok 13" descr="Autotrofia_html_m3eff5d5c.png"/>
          <p:cNvPicPr>
            <a:picLocks noChangeAspect="1"/>
          </p:cNvPicPr>
          <p:nvPr/>
        </p:nvPicPr>
        <p:blipFill>
          <a:blip r:embed="rId2" cstate="print"/>
          <a:srcRect l="6084" t="26375" r="3992" b="22438"/>
          <a:stretch>
            <a:fillRect/>
          </a:stretch>
        </p:blipFill>
        <p:spPr>
          <a:xfrm>
            <a:off x="93149" y="2708920"/>
            <a:ext cx="9050851" cy="22322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Hlavným orgán :</a:t>
            </a:r>
            <a:endParaRPr lang="sk-SK" b="1" dirty="0"/>
          </a:p>
        </p:txBody>
      </p:sp>
      <p:pic>
        <p:nvPicPr>
          <p:cNvPr id="4" name="Zástupný symbol obsahu 3" descr="Fotosyntez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11760" y="1140723"/>
            <a:ext cx="4466622" cy="5717277"/>
          </a:xfrm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395536" y="260648"/>
            <a:ext cx="7467600" cy="922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45720" r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Hlavná bunková </a:t>
            </a:r>
            <a:r>
              <a:rPr kumimoji="0" lang="sk-SK" sz="4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organela</a:t>
            </a:r>
            <a:r>
              <a:rPr kumimoji="0" lang="sk-SK" sz="4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sk-SK" sz="46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Obrázok 5" descr="ch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5361" y="1176709"/>
            <a:ext cx="8535111" cy="54482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78098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dirty="0" smtClean="0"/>
              <a:t>Podmienky fotosyntézy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467544" y="1340768"/>
            <a:ext cx="3943515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1. Asimilačné farbivá</a:t>
            </a:r>
            <a:endParaRPr lang="sk-SK" sz="3200" dirty="0"/>
          </a:p>
        </p:txBody>
      </p:sp>
      <p:sp>
        <p:nvSpPr>
          <p:cNvPr id="5" name="BlokTextu 4"/>
          <p:cNvSpPr txBox="1"/>
          <p:nvPr/>
        </p:nvSpPr>
        <p:spPr>
          <a:xfrm>
            <a:off x="899592" y="2060848"/>
            <a:ext cx="2223686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a.) chlorofyly</a:t>
            </a:r>
            <a:endParaRPr lang="sk-SK" sz="2800" dirty="0"/>
          </a:p>
        </p:txBody>
      </p:sp>
      <p:pic>
        <p:nvPicPr>
          <p:cNvPr id="6" name="Obrázok 5" descr="mg_chlorofyl.jpg"/>
          <p:cNvPicPr>
            <a:picLocks noChangeAspect="1"/>
          </p:cNvPicPr>
          <p:nvPr/>
        </p:nvPicPr>
        <p:blipFill>
          <a:blip r:embed="rId2" cstate="print"/>
          <a:srcRect t="7161" r="35825" b="51260"/>
          <a:stretch>
            <a:fillRect/>
          </a:stretch>
        </p:blipFill>
        <p:spPr>
          <a:xfrm>
            <a:off x="4253880" y="1052736"/>
            <a:ext cx="4890120" cy="2376264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971600" y="3284984"/>
            <a:ext cx="2565126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/>
              <a:t>b</a:t>
            </a:r>
            <a:r>
              <a:rPr lang="sk-SK" sz="2800" dirty="0" smtClean="0"/>
              <a:t>.) </a:t>
            </a:r>
            <a:r>
              <a:rPr lang="sk-SK" sz="2800" dirty="0" err="1" smtClean="0"/>
              <a:t>karotenoidy</a:t>
            </a:r>
            <a:endParaRPr lang="sk-SK" sz="2800" dirty="0"/>
          </a:p>
        </p:txBody>
      </p:sp>
      <p:pic>
        <p:nvPicPr>
          <p:cNvPr id="8" name="Obrázok 7" descr="karote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6016" y="1916832"/>
            <a:ext cx="3975100" cy="3352800"/>
          </a:xfrm>
          <a:prstGeom prst="rect">
            <a:avLst/>
          </a:prstGeom>
        </p:spPr>
      </p:pic>
      <p:sp>
        <p:nvSpPr>
          <p:cNvPr id="9" name="BlokTextu 8"/>
          <p:cNvSpPr txBox="1"/>
          <p:nvPr/>
        </p:nvSpPr>
        <p:spPr>
          <a:xfrm>
            <a:off x="1043608" y="4797152"/>
            <a:ext cx="2182008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/>
              <a:t>c</a:t>
            </a:r>
            <a:r>
              <a:rPr lang="sk-SK" sz="2800" dirty="0" smtClean="0"/>
              <a:t>.) </a:t>
            </a:r>
            <a:r>
              <a:rPr lang="sk-SK" sz="2800" dirty="0" err="1" smtClean="0"/>
              <a:t>fykobilíny</a:t>
            </a:r>
            <a:endParaRPr lang="sk-SK" sz="2800" dirty="0"/>
          </a:p>
        </p:txBody>
      </p:sp>
      <p:pic>
        <p:nvPicPr>
          <p:cNvPr id="10" name="Obrázok 9" descr="fykoniliny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39953" y="3140968"/>
            <a:ext cx="4648910" cy="3486682"/>
          </a:xfrm>
          <a:prstGeom prst="rect">
            <a:avLst/>
          </a:prstGeom>
        </p:spPr>
      </p:pic>
      <p:pic>
        <p:nvPicPr>
          <p:cNvPr id="11" name="Obrázok 10" descr="co2-release-fast-environment-cope-geologists_66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7545" y="1000124"/>
            <a:ext cx="8316924" cy="5544616"/>
          </a:xfrm>
          <a:prstGeom prst="rect">
            <a:avLst/>
          </a:prstGeom>
        </p:spPr>
      </p:pic>
      <p:sp>
        <p:nvSpPr>
          <p:cNvPr id="12" name="BlokTextu 11"/>
          <p:cNvSpPr txBox="1"/>
          <p:nvPr/>
        </p:nvSpPr>
        <p:spPr>
          <a:xfrm>
            <a:off x="755576" y="1412776"/>
            <a:ext cx="526106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2.</a:t>
            </a:r>
            <a:endParaRPr lang="sk-SK" sz="3200" dirty="0"/>
          </a:p>
        </p:txBody>
      </p:sp>
      <p:pic>
        <p:nvPicPr>
          <p:cNvPr id="13" name="Obrázok 12" descr="h2o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5536" y="980728"/>
            <a:ext cx="8136904" cy="5763640"/>
          </a:xfrm>
          <a:prstGeom prst="rect">
            <a:avLst/>
          </a:prstGeom>
        </p:spPr>
      </p:pic>
      <p:sp>
        <p:nvSpPr>
          <p:cNvPr id="14" name="BlokTextu 13"/>
          <p:cNvSpPr txBox="1"/>
          <p:nvPr/>
        </p:nvSpPr>
        <p:spPr>
          <a:xfrm>
            <a:off x="755576" y="1268760"/>
            <a:ext cx="526106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3.</a:t>
            </a:r>
            <a:endParaRPr lang="sk-SK" sz="3200" dirty="0"/>
          </a:p>
        </p:txBody>
      </p:sp>
      <p:pic>
        <p:nvPicPr>
          <p:cNvPr id="15" name="Obrázok 14" descr="Slnko.jpg"/>
          <p:cNvPicPr>
            <a:picLocks noChangeAspect="1"/>
          </p:cNvPicPr>
          <p:nvPr/>
        </p:nvPicPr>
        <p:blipFill>
          <a:blip r:embed="rId7" cstate="print"/>
          <a:srcRect b="7665"/>
          <a:stretch>
            <a:fillRect/>
          </a:stretch>
        </p:blipFill>
        <p:spPr>
          <a:xfrm>
            <a:off x="251520" y="980728"/>
            <a:ext cx="8352928" cy="5784534"/>
          </a:xfrm>
          <a:prstGeom prst="rect">
            <a:avLst/>
          </a:prstGeom>
        </p:spPr>
      </p:pic>
      <p:sp>
        <p:nvSpPr>
          <p:cNvPr id="16" name="BlokTextu 15"/>
          <p:cNvSpPr txBox="1"/>
          <p:nvPr/>
        </p:nvSpPr>
        <p:spPr>
          <a:xfrm>
            <a:off x="899592" y="1484784"/>
            <a:ext cx="526106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4.</a:t>
            </a:r>
            <a:endParaRPr lang="sk-SK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  <p:bldP spid="12" grpId="0" animBg="1"/>
      <p:bldP spid="14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155448"/>
            <a:ext cx="8229600" cy="10637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700" b="1" dirty="0" smtClean="0"/>
              <a:t>HETERO</a:t>
            </a:r>
            <a:r>
              <a:rPr kumimoji="0" lang="sk-SK" sz="4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TROFNÉ</a:t>
            </a:r>
            <a:endParaRPr kumimoji="0" lang="sk-SK" sz="47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7460" y="1372591"/>
            <a:ext cx="3832139" cy="510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0826" y="1447800"/>
            <a:ext cx="3762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Príkladom </a:t>
            </a:r>
            <a:r>
              <a:rPr lang="sk-SK" dirty="0" err="1" smtClean="0"/>
              <a:t>heterotrofie</a:t>
            </a:r>
            <a:r>
              <a:rPr lang="sk-SK" dirty="0" smtClean="0"/>
              <a:t> je: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Šípka doprava 3"/>
          <p:cNvSpPr/>
          <p:nvPr/>
        </p:nvSpPr>
        <p:spPr>
          <a:xfrm>
            <a:off x="0" y="1905000"/>
            <a:ext cx="4191000" cy="167640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saprofytizmus</a:t>
            </a:r>
            <a:endParaRPr lang="sk-SK" sz="4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Šípka doprava 4"/>
          <p:cNvSpPr/>
          <p:nvPr/>
        </p:nvSpPr>
        <p:spPr>
          <a:xfrm>
            <a:off x="0" y="3733800"/>
            <a:ext cx="4191000" cy="167640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parazitizmus</a:t>
            </a:r>
            <a:endParaRPr lang="sk-SK" sz="4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15</TotalTime>
  <Words>64</Words>
  <PresentationFormat>Prezentácia na obrazovke (4:3)</PresentationFormat>
  <Paragraphs>31</Paragraphs>
  <Slides>13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4" baseType="lpstr">
      <vt:lpstr>Modul</vt:lpstr>
      <vt:lpstr>Snímka 1</vt:lpstr>
      <vt:lpstr>ORGANIZMY podľa spôsobu výživy delíme na:</vt:lpstr>
      <vt:lpstr>AUTOTROFNÉ</vt:lpstr>
      <vt:lpstr>fotosyntéza</vt:lpstr>
      <vt:lpstr>Def.: ????</vt:lpstr>
      <vt:lpstr>Hlavným orgán :</vt:lpstr>
      <vt:lpstr>Podmienky fotosyntézy</vt:lpstr>
      <vt:lpstr>Snímka 8</vt:lpstr>
      <vt:lpstr>Príkladom heterotrofie je:</vt:lpstr>
      <vt:lpstr>Kombinácia autotrofie a heterotrofie</vt:lpstr>
      <vt:lpstr>Snímka 11</vt:lpstr>
      <vt:lpstr>Snímka 12</vt:lpstr>
      <vt:lpstr>Snímka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hp</dc:creator>
  <cp:lastModifiedBy>hp</cp:lastModifiedBy>
  <cp:revision>16</cp:revision>
  <dcterms:created xsi:type="dcterms:W3CDTF">2016-11-09T16:46:42Z</dcterms:created>
  <dcterms:modified xsi:type="dcterms:W3CDTF">2017-09-18T14:33:47Z</dcterms:modified>
</cp:coreProperties>
</file>