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C66E80-B4E0-4832-9E76-16D825FC856F}" type="datetimeFigureOut">
              <a:rPr lang="sk-SK" smtClean="0"/>
              <a:t>19. 12. 2016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F6F4F5-A00A-41AE-A2DE-C7E878AF627D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sk.wikipedia.org/wiki/Energia" TargetMode="External"/><Relationship Id="rId7" Type="http://schemas.openxmlformats.org/officeDocument/2006/relationships/hyperlink" Target="https://sk.wikipedia.org/wiki/Sacharid" TargetMode="External"/><Relationship Id="rId2" Type="http://schemas.openxmlformats.org/officeDocument/2006/relationships/hyperlink" Target="https://sk.wikipedia.org/wiki/Bioch%C3%A9m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Oxid_uhli%C4%8Dit%C3%BD" TargetMode="External"/><Relationship Id="rId5" Type="http://schemas.openxmlformats.org/officeDocument/2006/relationships/hyperlink" Target="https://sk.wikipedia.org/wiki/Elektromagnetick%C3%A9_%C5%BEiarenie" TargetMode="External"/><Relationship Id="rId4" Type="http://schemas.openxmlformats.org/officeDocument/2006/relationships/hyperlink" Target="https://sk.wikipedia.org/wiki/Slnk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500042"/>
            <a:ext cx="8027890" cy="2700358"/>
          </a:xfrm>
        </p:spPr>
        <p:txBody>
          <a:bodyPr>
            <a:normAutofit/>
          </a:bodyPr>
          <a:lstStyle/>
          <a:p>
            <a:pPr algn="l"/>
            <a:r>
              <a:rPr lang="pl-PL" dirty="0" smtClean="0"/>
              <a:t>Vplyv jednotlivých </a:t>
            </a:r>
            <a:r>
              <a:rPr lang="pl-PL" dirty="0" smtClean="0"/>
              <a:t>faktorov na proces </a:t>
            </a:r>
            <a:r>
              <a:rPr lang="pl-PL" dirty="0" smtClean="0"/>
              <a:t>fotosyntézy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8596" y="414338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sk-SK" sz="3200" dirty="0" smtClean="0"/>
              <a:t>Matej Loffler</a:t>
            </a:r>
          </a:p>
          <a:p>
            <a:pPr algn="ctr"/>
            <a:r>
              <a:rPr lang="sk-SK" sz="3200" dirty="0" smtClean="0"/>
              <a:t>Miroslav Šmelko</a:t>
            </a:r>
            <a:endParaRPr lang="sk-SK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sk-SK" dirty="0" smtClean="0"/>
              <a:t>Čo je to fotosyntéza?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500174"/>
            <a:ext cx="8401080" cy="4824426"/>
          </a:xfrm>
        </p:spPr>
        <p:txBody>
          <a:bodyPr/>
          <a:lstStyle/>
          <a:p>
            <a:r>
              <a:rPr lang="sk-SK" dirty="0" smtClean="0"/>
              <a:t> </a:t>
            </a:r>
            <a:r>
              <a:rPr lang="sk-SK" dirty="0" smtClean="0"/>
              <a:t>Je</a:t>
            </a:r>
            <a:r>
              <a:rPr lang="sk-SK" dirty="0" smtClean="0"/>
              <a:t> </a:t>
            </a:r>
            <a:r>
              <a:rPr lang="sk-SK" dirty="0" smtClean="0">
                <a:hlinkClick r:id="rId2" tooltip="Biochémia"/>
              </a:rPr>
              <a:t>biochemický</a:t>
            </a:r>
            <a:r>
              <a:rPr lang="sk-SK" dirty="0" smtClean="0"/>
              <a:t> proces zachytávania </a:t>
            </a:r>
            <a:r>
              <a:rPr lang="sk-SK" dirty="0" smtClean="0">
                <a:hlinkClick r:id="rId3" tooltip="Energia"/>
              </a:rPr>
              <a:t>energie</a:t>
            </a:r>
            <a:r>
              <a:rPr lang="sk-SK" dirty="0" smtClean="0"/>
              <a:t> </a:t>
            </a:r>
            <a:r>
              <a:rPr lang="sk-SK" dirty="0" smtClean="0">
                <a:hlinkClick r:id="rId4" tooltip="Slnko"/>
              </a:rPr>
              <a:t>slnečného</a:t>
            </a:r>
            <a:r>
              <a:rPr lang="sk-SK" dirty="0" smtClean="0"/>
              <a:t> </a:t>
            </a:r>
            <a:r>
              <a:rPr lang="sk-SK" dirty="0" smtClean="0">
                <a:hlinkClick r:id="rId5" tooltip="Elektromagnetické žiarenie"/>
              </a:rPr>
              <a:t>žiarenia</a:t>
            </a:r>
            <a:r>
              <a:rPr lang="sk-SK" dirty="0" smtClean="0"/>
              <a:t> a jej využitie na fixáciu </a:t>
            </a:r>
            <a:r>
              <a:rPr lang="sk-SK" dirty="0" smtClean="0">
                <a:hlinkClick r:id="rId6" tooltip="Oxid uhličitý"/>
              </a:rPr>
              <a:t>oxidu uhličitého</a:t>
            </a:r>
            <a:r>
              <a:rPr lang="sk-SK" dirty="0" smtClean="0"/>
              <a:t> v zelených rastlinách </a:t>
            </a:r>
            <a:r>
              <a:rPr lang="sk-SK" dirty="0" smtClean="0"/>
              <a:t>za </a:t>
            </a:r>
            <a:r>
              <a:rPr lang="sk-SK" dirty="0" smtClean="0"/>
              <a:t>vzniku </a:t>
            </a:r>
            <a:r>
              <a:rPr lang="sk-SK" dirty="0" smtClean="0">
                <a:hlinkClick r:id="rId7" tooltip="Sacharid"/>
              </a:rPr>
              <a:t>sacharidov</a:t>
            </a:r>
            <a:r>
              <a:rPr lang="sk-SK" dirty="0" smtClean="0"/>
              <a:t>. Zjednodušene povedané je to premena CO2 na kyslík za vzniku H2O a </a:t>
            </a:r>
            <a:r>
              <a:rPr lang="pt-BR" sz="2400" dirty="0" smtClean="0"/>
              <a:t>C6H12O6</a:t>
            </a:r>
            <a:r>
              <a:rPr lang="sk-SK" sz="2400" dirty="0" smtClean="0"/>
              <a:t>.</a:t>
            </a:r>
            <a:endParaRPr lang="sk-SK" dirty="0" smtClean="0"/>
          </a:p>
          <a:p>
            <a:r>
              <a:rPr lang="sk-SK" dirty="0" smtClean="0"/>
              <a:t>Prebieha  v zelených rastlinách  v  </a:t>
            </a:r>
            <a:r>
              <a:rPr lang="sk-SK" dirty="0" err="1" smtClean="0"/>
              <a:t>chloroplastoch</a:t>
            </a:r>
            <a:r>
              <a:rPr lang="sk-SK" dirty="0" smtClean="0"/>
              <a:t> </a:t>
            </a:r>
            <a:r>
              <a:rPr lang="sk-SK" dirty="0" err="1" smtClean="0"/>
              <a:t>v</a:t>
            </a:r>
            <a:r>
              <a:rPr lang="sk-SK" dirty="0" smtClean="0"/>
              <a:t> liste.</a:t>
            </a:r>
          </a:p>
          <a:p>
            <a:r>
              <a:rPr lang="sk-SK" sz="2800" dirty="0" smtClean="0"/>
              <a:t>Rovnica: </a:t>
            </a:r>
            <a:r>
              <a:rPr lang="pt-BR" sz="2800" dirty="0" smtClean="0"/>
              <a:t>12 H12O + 6 CO2 -––-––––––&gt; C6H12O6 + 6 O2 + 6 </a:t>
            </a:r>
            <a:r>
              <a:rPr lang="pt-BR" sz="2800" dirty="0" smtClean="0"/>
              <a:t>H2O</a:t>
            </a:r>
            <a:endParaRPr lang="sk-SK" sz="2800" dirty="0"/>
          </a:p>
        </p:txBody>
      </p:sp>
      <p:pic>
        <p:nvPicPr>
          <p:cNvPr id="1026" name="Picture 2" descr="C:\Users\KikaNTB\Desktop\Leffy\fotosynteza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14942" y="4643446"/>
            <a:ext cx="1759856" cy="19288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Zelené farbivo-chlorofyl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Keďže  fotosyntéza  prebieha  iba v zelených častiach rastlín, chlorofyl je primárny faktor na proces fotosyntézy.</a:t>
            </a:r>
          </a:p>
          <a:p>
            <a:r>
              <a:rPr lang="sk-SK" dirty="0" smtClean="0"/>
              <a:t>Ak ho daná rastlina nemá, nie je schopná fotosyntézy.</a:t>
            </a:r>
            <a:endParaRPr lang="sk-SK" dirty="0"/>
          </a:p>
        </p:txBody>
      </p:sp>
      <p:pic>
        <p:nvPicPr>
          <p:cNvPr id="4098" name="Picture 2" descr="C:\Users\KikaNTB\Desktop\Nature_Green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750471"/>
            <a:ext cx="4143372" cy="3107529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sk-SK" dirty="0" smtClean="0"/>
              <a:t>Slnečné žiarenie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 </a:t>
            </a:r>
            <a:r>
              <a:rPr lang="sk-SK" dirty="0" smtClean="0"/>
              <a:t>Je </a:t>
            </a:r>
            <a:r>
              <a:rPr lang="sk-SK" dirty="0" smtClean="0"/>
              <a:t>nevyhnutnou podmienkou priebehu biochemických reakcií (látkovej premeny = metabolizmu). Teplota prostredia u rastlín priamo ovplyvňuje priebeh fotosyntézy a závisí od nej aj aktivita živočíchov s nestálou telesnou teplotou</a:t>
            </a:r>
            <a:r>
              <a:rPr lang="sk-SK" dirty="0" smtClean="0"/>
              <a:t>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2050" name="Picture 2" descr="C:\Users\KikaNTB\Desktop\117783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256"/>
            <a:ext cx="4423440" cy="2211720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sk-SK" dirty="0" smtClean="0"/>
              <a:t>Voda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nevyhnutnou súčasťou všetkých živých organizmov.</a:t>
            </a:r>
          </a:p>
          <a:p>
            <a:r>
              <a:rPr lang="sk-SK" dirty="0" smtClean="0"/>
              <a:t>Bez nej by  rastlina  nedokázala existovať a zahynula by preto je dôležitým faktorom fotosyntézy</a:t>
            </a:r>
            <a:endParaRPr lang="sk-SK" dirty="0"/>
          </a:p>
        </p:txBody>
      </p:sp>
      <p:pic>
        <p:nvPicPr>
          <p:cNvPr id="3074" name="Picture 2" descr="C:\Users\KikaNTB\Desktop\Vo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786190"/>
            <a:ext cx="4572012" cy="2590807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Ďakujeme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strips dir="r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</TotalTime>
  <Words>72</Words>
  <Application>Microsoft Office PowerPoint</Application>
  <PresentationFormat>Prezentácia na obrazovke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Tok</vt:lpstr>
      <vt:lpstr>Vplyv jednotlivých faktorov na proces fotosyntézy</vt:lpstr>
      <vt:lpstr>Čo je to fotosyntéza?</vt:lpstr>
      <vt:lpstr>Zelené farbivo-chlorofyl</vt:lpstr>
      <vt:lpstr>Slnečné žiarenie </vt:lpstr>
      <vt:lpstr>Voda</vt:lpstr>
      <vt:lpstr>Ďakujeme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jednotlivých faktorov na proces fotosyntézy</dc:title>
  <dc:creator>KikaNTB</dc:creator>
  <cp:lastModifiedBy>KikaNTB</cp:lastModifiedBy>
  <cp:revision>7</cp:revision>
  <dcterms:created xsi:type="dcterms:W3CDTF">2016-12-19T12:56:34Z</dcterms:created>
  <dcterms:modified xsi:type="dcterms:W3CDTF">2016-12-19T14:03:48Z</dcterms:modified>
</cp:coreProperties>
</file>