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10.2.2019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https://vzdelavanie.itakademia.sk/pluginfile.php/7617/mod_resource/content/1/kvasink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8" name="AutoShape 4" descr="https://vzdelavanie.itakademia.sk/pluginfile.php/7617/mod_resource/content/1/kvasink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26940" t="19792" r="9810" b="16667"/>
          <a:stretch>
            <a:fillRect/>
          </a:stretch>
        </p:blipFill>
        <p:spPr bwMode="auto">
          <a:xfrm>
            <a:off x="-1" y="533400"/>
            <a:ext cx="903906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7526" t="17708" r="16252" b="13542"/>
          <a:stretch>
            <a:fillRect/>
          </a:stretch>
        </p:blipFill>
        <p:spPr bwMode="auto">
          <a:xfrm>
            <a:off x="0" y="30480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4597" t="16667" r="5710" b="12500"/>
          <a:stretch>
            <a:fillRect/>
          </a:stretch>
        </p:blipFill>
        <p:spPr bwMode="auto">
          <a:xfrm>
            <a:off x="76200" y="304800"/>
            <a:ext cx="9067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0</Words>
  <PresentationFormat>Prezentácia na obrazovke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Nadšenie</vt:lpstr>
      <vt:lpstr>Snímka 1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2</cp:revision>
  <dcterms:created xsi:type="dcterms:W3CDTF">2019-02-10T07:36:10Z</dcterms:created>
  <dcterms:modified xsi:type="dcterms:W3CDTF">2019-02-10T07:38:45Z</dcterms:modified>
</cp:coreProperties>
</file>