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7" r:id="rId3"/>
    <p:sldId id="288" r:id="rId4"/>
    <p:sldId id="261" r:id="rId5"/>
    <p:sldId id="264" r:id="rId6"/>
    <p:sldId id="256" r:id="rId7"/>
    <p:sldId id="289" r:id="rId8"/>
    <p:sldId id="265" r:id="rId9"/>
    <p:sldId id="270" r:id="rId10"/>
    <p:sldId id="259" r:id="rId11"/>
    <p:sldId id="273" r:id="rId12"/>
    <p:sldId id="291" r:id="rId13"/>
    <p:sldId id="277" r:id="rId14"/>
    <p:sldId id="258" r:id="rId15"/>
    <p:sldId id="287" r:id="rId16"/>
    <p:sldId id="290" r:id="rId17"/>
    <p:sldId id="293" r:id="rId18"/>
    <p:sldId id="294" r:id="rId19"/>
    <p:sldId id="295" r:id="rId20"/>
    <p:sldId id="296" r:id="rId21"/>
    <p:sldId id="297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3.6.2019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4234" y="1219199"/>
            <a:ext cx="8229600" cy="137160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8000" dirty="0" smtClean="0"/>
              <a:t>POZNÁVAČKA</a:t>
            </a:r>
            <a:endParaRPr lang="sk-SK" sz="8000" dirty="0"/>
          </a:p>
        </p:txBody>
      </p:sp>
      <p:pic>
        <p:nvPicPr>
          <p:cNvPr id="4" name="Obrázok 3" descr="ďatelin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0680"/>
            <a:ext cx="1889760" cy="1417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durman o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14800"/>
            <a:ext cx="1752600" cy="131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hrib dub.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5453781"/>
            <a:ext cx="1981200" cy="1404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rumancek-pravy-1179_jpg_290x600_q8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4027072"/>
            <a:ext cx="1828800" cy="1368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salvia-vam-pomoze-s-travenim-622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7600" y="5410200"/>
            <a:ext cx="167640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cajovnik-cinsky-1100_jpg_290x600_q8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170749"/>
            <a:ext cx="4191000" cy="557836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9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lulok z.jpg"/>
          <p:cNvPicPr>
            <a:picLocks noGrp="1" noChangeAspect="1"/>
          </p:cNvPicPr>
          <p:nvPr>
            <p:ph idx="1"/>
          </p:nvPr>
        </p:nvPicPr>
        <p:blipFill>
          <a:blip r:embed="rId2"/>
          <a:srcRect b="6164"/>
          <a:stretch>
            <a:fillRect/>
          </a:stretch>
        </p:blipFill>
        <p:spPr>
          <a:xfrm>
            <a:off x="2209800" y="1371600"/>
            <a:ext cx="3733800" cy="526133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ydzik prav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6237"/>
            <a:ext cx="6751108" cy="5063331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11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prhlavadvojdom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342052"/>
            <a:ext cx="3352800" cy="537882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Zástupný symbol obsahu 3" descr="bazalka prav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457200"/>
            <a:ext cx="3476626" cy="607387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ib satan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1265"/>
            <a:ext cx="7162800" cy="507172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08919"/>
            <a:ext cx="7010400" cy="52578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15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datelina3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93274"/>
            <a:ext cx="5410200" cy="5532464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16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ostihoj-lekarsk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314551"/>
            <a:ext cx="3657599" cy="5414961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31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17.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rumancek-pravy-1179_jpg_290x600_q8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14437"/>
            <a:ext cx="6858000" cy="513167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18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Kopor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413850"/>
            <a:ext cx="4114800" cy="5182689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tis o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33219"/>
            <a:ext cx="6553200" cy="51084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19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bedla vysok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0847"/>
            <a:ext cx="6858000" cy="5166360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20.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aly-kozak-brezovy.jpg"/>
          <p:cNvPicPr>
            <a:picLocks noGrp="1" noChangeAspect="1"/>
          </p:cNvPicPr>
          <p:nvPr>
            <p:ph idx="1"/>
          </p:nvPr>
        </p:nvPicPr>
        <p:blipFill>
          <a:blip r:embed="rId2"/>
          <a:srcRect b="5051"/>
          <a:stretch>
            <a:fillRect/>
          </a:stretch>
        </p:blipFill>
        <p:spPr>
          <a:xfrm>
            <a:off x="2667000" y="1386131"/>
            <a:ext cx="4267199" cy="5395685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dumbier lek.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328737"/>
            <a:ext cx="3429000" cy="5529263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048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3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Obrázok 5" descr="zazv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81400"/>
            <a:ext cx="4286250" cy="286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hra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369219"/>
            <a:ext cx="4114800" cy="548640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4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393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5</a:t>
            </a:r>
            <a:r>
              <a:rPr lang="sk-SK" dirty="0" smtClean="0"/>
              <a:t>.</a:t>
            </a:r>
            <a:endParaRPr lang="sk-SK" dirty="0"/>
          </a:p>
        </p:txBody>
      </p:sp>
      <p:pic>
        <p:nvPicPr>
          <p:cNvPr id="4" name="Zástupný symbol obsahu 3" descr="64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169"/>
            <a:ext cx="7315200" cy="5486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much.zele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7514"/>
            <a:ext cx="7086600" cy="528769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6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iskernik prudk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990600"/>
            <a:ext cx="3886200" cy="5910570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81000" y="228600"/>
            <a:ext cx="8229600" cy="9393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pPr marL="54864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4600" dirty="0" smtClean="0"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</a:rPr>
              <a:t>7</a:t>
            </a:r>
            <a:r>
              <a:rPr kumimoji="0" lang="sk-SK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outerShdw blurRad="38100" dist="25500" dir="5400000" algn="tl" rotWithShape="0">
                    <a:srgbClr val="000000">
                      <a:satMod val="180000"/>
                      <a:alpha val="75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sk-SK" sz="4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>
                <a:outerShdw blurRad="38100" dist="25500" dir="5400000" algn="tl" rotWithShape="0">
                  <a:srgbClr val="000000">
                    <a:satMod val="180000"/>
                    <a:alpha val="7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lipa malolistá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6781800" cy="5154168"/>
          </a:xfrm>
        </p:spPr>
      </p:pic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313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sk-SK" dirty="0" smtClean="0"/>
              <a:t>8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</TotalTime>
  <Words>41</Words>
  <PresentationFormat>Prezentácia na obrazovke (4:3)</PresentationFormat>
  <Paragraphs>21</Paragraphs>
  <Slides>21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2" baseType="lpstr">
      <vt:lpstr>Odliatok</vt:lpstr>
      <vt:lpstr>POZNÁVAČKA</vt:lpstr>
      <vt:lpstr>Snímka 2</vt:lpstr>
      <vt:lpstr>Snímka 3</vt:lpstr>
      <vt:lpstr>Snímka 4</vt:lpstr>
      <vt:lpstr>Snímka 5</vt:lpstr>
      <vt:lpstr>5.</vt:lpstr>
      <vt:lpstr>Snímka 7</vt:lpstr>
      <vt:lpstr>Snímka 8</vt:lpstr>
      <vt:lpstr>8.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16.</vt:lpstr>
      <vt:lpstr>17.</vt:lpstr>
      <vt:lpstr>Snímka 19</vt:lpstr>
      <vt:lpstr>Snímka 20</vt:lpstr>
      <vt:lpstr>20.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hp</dc:creator>
  <cp:lastModifiedBy>hp</cp:lastModifiedBy>
  <cp:revision>53</cp:revision>
  <dcterms:created xsi:type="dcterms:W3CDTF">2015-05-17T08:54:00Z</dcterms:created>
  <dcterms:modified xsi:type="dcterms:W3CDTF">2019-06-03T13:47:42Z</dcterms:modified>
</cp:coreProperties>
</file>