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93" r:id="rId3"/>
    <p:sldId id="294" r:id="rId4"/>
    <p:sldId id="295" r:id="rId5"/>
    <p:sldId id="296" r:id="rId6"/>
    <p:sldId id="259" r:id="rId7"/>
    <p:sldId id="261" r:id="rId8"/>
    <p:sldId id="258" r:id="rId9"/>
    <p:sldId id="256" r:id="rId10"/>
    <p:sldId id="260" r:id="rId11"/>
    <p:sldId id="263" r:id="rId12"/>
    <p:sldId id="262" r:id="rId13"/>
    <p:sldId id="264" r:id="rId14"/>
    <p:sldId id="266" r:id="rId15"/>
    <p:sldId id="265" r:id="rId16"/>
    <p:sldId id="273" r:id="rId17"/>
    <p:sldId id="274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2" r:id="rId26"/>
    <p:sldId id="280" r:id="rId27"/>
    <p:sldId id="283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2.6.2015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1219199"/>
            <a:ext cx="8229600" cy="13716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000" dirty="0" smtClean="0"/>
              <a:t>POZNÁVAČKA</a:t>
            </a:r>
            <a:endParaRPr lang="sk-SK" sz="8000" dirty="0"/>
          </a:p>
        </p:txBody>
      </p:sp>
      <p:pic>
        <p:nvPicPr>
          <p:cNvPr id="4" name="Obrázok 3" descr="ďateli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0680"/>
            <a:ext cx="1889760" cy="1417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durman o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14800"/>
            <a:ext cx="1752600" cy="1314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hrib dub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5453781"/>
            <a:ext cx="1981200" cy="1404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rumancek-pravy-1179_jpg_290x600_q8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027072"/>
            <a:ext cx="1828800" cy="1368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salvia-vam-pomoze-s-travenim-622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7600" y="5410200"/>
            <a:ext cx="1676400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datelina3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93274"/>
            <a:ext cx="5410200" cy="5532464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4.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fazula-obycajna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334495"/>
            <a:ext cx="4114800" cy="5347503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urman o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51769"/>
            <a:ext cx="7086600" cy="531495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ra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369219"/>
            <a:ext cx="4114800" cy="54864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avovnik arab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47800"/>
            <a:ext cx="5943600" cy="4970689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iskernik prudk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990600"/>
            <a:ext cx="3886200" cy="591057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ulok z.jpg"/>
          <p:cNvPicPr>
            <a:picLocks noGrp="1" noChangeAspect="1"/>
          </p:cNvPicPr>
          <p:nvPr>
            <p:ph idx="1"/>
          </p:nvPr>
        </p:nvPicPr>
        <p:blipFill>
          <a:blip r:embed="rId2"/>
          <a:srcRect b="6164"/>
          <a:stretch>
            <a:fillRect/>
          </a:stretch>
        </p:blipFill>
        <p:spPr>
          <a:xfrm>
            <a:off x="2209800" y="1371600"/>
            <a:ext cx="3733800" cy="526133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17.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joran zahradny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260290"/>
            <a:ext cx="2362200" cy="5414528"/>
          </a:xfrm>
          <a:solidFill>
            <a:schemeClr val="tx1"/>
          </a:solidFill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048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lipa malolistá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6781800" cy="5154168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31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14.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lucerna_siata2.jpg"/>
          <p:cNvPicPr>
            <a:picLocks noGrp="1" noChangeAspect="1"/>
          </p:cNvPicPr>
          <p:nvPr>
            <p:ph idx="1"/>
          </p:nvPr>
        </p:nvPicPr>
        <p:blipFill>
          <a:blip r:embed="rId2"/>
          <a:srcRect b="17674"/>
          <a:stretch>
            <a:fillRect/>
          </a:stretch>
        </p:blipFill>
        <p:spPr>
          <a:xfrm>
            <a:off x="1981200" y="1600200"/>
            <a:ext cx="4724400" cy="4667312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15.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opor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413850"/>
            <a:ext cx="4114800" cy="5182689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75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ulkovec zl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89267"/>
            <a:ext cx="6705600" cy="507037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aprika ročná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386209"/>
            <a:ext cx="3581400" cy="5390067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rhlavadvojdom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342052"/>
            <a:ext cx="3352800" cy="5378824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21.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senica sia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70819"/>
            <a:ext cx="7696200" cy="51308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22.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ajčia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467771"/>
            <a:ext cx="3962400" cy="5289804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23.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abák viržín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8919"/>
            <a:ext cx="6934200" cy="520065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26.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umancek-pravy-1179_jpg_290x600_q8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14437"/>
            <a:ext cx="6858000" cy="513167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24.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is o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33219"/>
            <a:ext cx="6553200" cy="51084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27.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alvia-vam-pomoze-s-travenim-6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278504"/>
            <a:ext cx="3581400" cy="5375808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25.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vavrin prav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70819"/>
            <a:ext cx="5181600" cy="51816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28.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ostihoj-lekar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314551"/>
            <a:ext cx="3657599" cy="5414961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31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12.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44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edla vyso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40847"/>
            <a:ext cx="6858000" cy="5166360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29.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rib dub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180" y="1646238"/>
            <a:ext cx="6385639" cy="4525962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rib satan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265"/>
            <a:ext cx="7162800" cy="507172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31.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ly-kozak-brezovy.jpg"/>
          <p:cNvPicPr>
            <a:picLocks noGrp="1" noChangeAspect="1"/>
          </p:cNvPicPr>
          <p:nvPr>
            <p:ph idx="1"/>
          </p:nvPr>
        </p:nvPicPr>
        <p:blipFill>
          <a:blip r:embed="rId2"/>
          <a:srcRect b="5051"/>
          <a:stretch>
            <a:fillRect/>
          </a:stretch>
        </p:blipFill>
        <p:spPr>
          <a:xfrm>
            <a:off x="2667000" y="1386131"/>
            <a:ext cx="4267199" cy="539568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32.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uch.zele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7514"/>
            <a:ext cx="7086600" cy="5287694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33.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08919"/>
            <a:ext cx="7010400" cy="52578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34.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ydzik prav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6237"/>
            <a:ext cx="6751108" cy="5063331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35.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anton_mocik_28783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17768"/>
            <a:ext cx="7543800" cy="5037312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36.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nechtik luka 8502716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88562"/>
            <a:ext cx="6096000" cy="5233851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ukurica siata zea mays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372975"/>
            <a:ext cx="4038600" cy="5376835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393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13.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363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cajovnik-cinsky-1100_jpg_290x600_q8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170749"/>
            <a:ext cx="4191000" cy="557836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umbier lek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328737"/>
            <a:ext cx="3429000" cy="5529263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048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Obrázok 5" descr="zazv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81400"/>
            <a:ext cx="4286250" cy="286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Zástupný symbol obsahu 3" descr="bazalka pra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457200"/>
            <a:ext cx="3476626" cy="607387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393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1.</a:t>
            </a:r>
            <a:endParaRPr lang="sk-SK" dirty="0"/>
          </a:p>
        </p:txBody>
      </p:sp>
      <p:pic>
        <p:nvPicPr>
          <p:cNvPr id="4" name="Zástupný symbol obsahu 3" descr="64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169"/>
            <a:ext cx="7315200" cy="5486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</TotalTime>
  <Words>73</Words>
  <Application>Microsoft Office PowerPoint</Application>
  <PresentationFormat>Prezentácia na obrazovke (4:3)</PresentationFormat>
  <Paragraphs>37</Paragraphs>
  <Slides>37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40" baseType="lpstr">
      <vt:lpstr>Rockwell</vt:lpstr>
      <vt:lpstr>Wingdings 2</vt:lpstr>
      <vt:lpstr>Odliatok</vt:lpstr>
      <vt:lpstr>POZNÁVAČKA</vt:lpstr>
      <vt:lpstr>Prezentácia programu PowerPoint</vt:lpstr>
      <vt:lpstr>12.</vt:lpstr>
      <vt:lpstr>Prezentácia programu PowerPoint</vt:lpstr>
      <vt:lpstr>13.</vt:lpstr>
      <vt:lpstr>Prezentácia programu PowerPoint</vt:lpstr>
      <vt:lpstr>Prezentácia programu PowerPoint</vt:lpstr>
      <vt:lpstr>Prezentácia programu PowerPoint</vt:lpstr>
      <vt:lpstr>1.</vt:lpstr>
      <vt:lpstr>4.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14.</vt:lpstr>
      <vt:lpstr>15.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29.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ucitel</cp:lastModifiedBy>
  <cp:revision>51</cp:revision>
  <dcterms:created xsi:type="dcterms:W3CDTF">2015-05-17T08:54:00Z</dcterms:created>
  <dcterms:modified xsi:type="dcterms:W3CDTF">2015-06-02T07:37:07Z</dcterms:modified>
</cp:coreProperties>
</file>