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17.4.2016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17.4.2016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17.4.2016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17.4.2016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17.4.2016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17.4.2016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Vysvetlite uvedené biologické pojmy</a:t>
            </a:r>
            <a:endParaRPr lang="sk-SK" dirty="0"/>
          </a:p>
        </p:txBody>
      </p:sp>
      <p:pic>
        <p:nvPicPr>
          <p:cNvPr id="25602" name="Picture 2" descr="http://www.knmzsclementisova.svsbb.sk/joom/images/Vzdelavanie/clipart/zem_duh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2954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čepeľ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3200400"/>
            <a:ext cx="8229600" cy="1063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spermatozoidy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51816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Stielka - </a:t>
            </a:r>
            <a:r>
              <a:rPr kumimoji="0" lang="sk-SK" sz="45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thallus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>
            <a:spLocks noGrp="1"/>
          </p:cNvSpPr>
          <p:nvPr/>
        </p:nvSpPr>
        <p:spPr>
          <a:xfrm>
            <a:off x="457200" y="19050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err="1" smtClean="0"/>
              <a:t>heterocontophyta</a:t>
            </a:r>
            <a:endParaRPr lang="sk-SK" dirty="0"/>
          </a:p>
        </p:txBody>
      </p:sp>
      <p:sp>
        <p:nvSpPr>
          <p:cNvPr id="5" name="Nadpis 1"/>
          <p:cNvSpPr>
            <a:spLocks noGrp="1"/>
          </p:cNvSpPr>
          <p:nvPr/>
        </p:nvSpPr>
        <p:spPr>
          <a:xfrm>
            <a:off x="457200" y="3962400"/>
            <a:ext cx="8229600" cy="1063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err="1" smtClean="0"/>
              <a:t>Pabyľka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457200" y="55626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smtClean="0"/>
              <a:t>malvica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0637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Imelo biele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124200"/>
            <a:ext cx="8229600" cy="1063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bunka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48768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cytoplazma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2954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Semenná</a:t>
            </a:r>
            <a:r>
              <a:rPr kumimoji="0" lang="sk-SK" sz="45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rastlina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2971800"/>
            <a:ext cx="8229600" cy="1063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haustórium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81000" y="50292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ektoparazit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2954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Golgiho</a:t>
            </a: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aparát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3124200"/>
            <a:ext cx="8229600" cy="1063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Prokaryotická</a:t>
            </a:r>
            <a:r>
              <a:rPr kumimoji="0" lang="sk-SK" sz="45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bunka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81000" y="48768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Parazitická rastlina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2954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brachyblast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3124200"/>
            <a:ext cx="8229600" cy="1063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alorízia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49530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Zelený</a:t>
            </a:r>
            <a:r>
              <a:rPr kumimoji="0" lang="sk-SK" sz="45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semenáčik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2954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Ginká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3200400"/>
            <a:ext cx="8229600" cy="1063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tyčinky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50292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čnelka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2954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chromatín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3124200"/>
            <a:ext cx="8229600" cy="1063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metafáza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49530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cytokinéza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2954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Watson</a:t>
            </a:r>
            <a:r>
              <a:rPr lang="sk-SK" sz="4500" b="1" baseline="0" dirty="0" smtClean="0"/>
              <a:t>,</a:t>
            </a:r>
            <a:r>
              <a:rPr lang="sk-SK" sz="4500" b="1" dirty="0" smtClean="0"/>
              <a:t> </a:t>
            </a:r>
            <a:r>
              <a:rPr lang="sk-SK" sz="4500" b="1" dirty="0" err="1" smtClean="0"/>
              <a:t>Creek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3124200"/>
            <a:ext cx="8229600" cy="1063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Schleiden</a:t>
            </a: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sk-SK" sz="45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500" b="1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Schwann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49530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Nepravá</a:t>
            </a:r>
            <a:r>
              <a:rPr kumimoji="0" lang="sk-SK" sz="45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parazitická rastlina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33400" y="15240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meristémy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3276600"/>
            <a:ext cx="8229600" cy="1063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trichómy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5029200"/>
            <a:ext cx="8229600" cy="10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tentakuly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</TotalTime>
  <Words>48</Words>
  <PresentationFormat>Prezentácia na obrazovke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Modul</vt:lpstr>
      <vt:lpstr>Vysvetlite uvedené biologické pojmy</vt:lpstr>
      <vt:lpstr>Imelo biele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čím sa Vám spájajú uvedené pojmy???</dc:title>
  <dc:creator>hp</dc:creator>
  <cp:lastModifiedBy>hp</cp:lastModifiedBy>
  <cp:revision>15</cp:revision>
  <dcterms:created xsi:type="dcterms:W3CDTF">2016-04-17T08:54:28Z</dcterms:created>
  <dcterms:modified xsi:type="dcterms:W3CDTF">2016-04-17T09:05:00Z</dcterms:modified>
</cp:coreProperties>
</file>