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3" r:id="rId10"/>
    <p:sldId id="265" r:id="rId11"/>
    <p:sldId id="269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441C671-C531-4D1C-92B3-26732142CF6D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13CD58D-BDFF-44CA-B8EE-120404874B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__main_norm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62500" cy="2381250"/>
          </a:xfrm>
          <a:prstGeom prst="rect">
            <a:avLst/>
          </a:prstGeom>
        </p:spPr>
      </p:pic>
      <p:pic>
        <p:nvPicPr>
          <p:cNvPr id="5" name="Obrázok 4" descr="no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"/>
            <a:ext cx="4572000" cy="2348879"/>
          </a:xfrm>
          <a:prstGeom prst="rect">
            <a:avLst/>
          </a:prstGeom>
        </p:spPr>
      </p:pic>
      <p:pic>
        <p:nvPicPr>
          <p:cNvPr id="6" name="Obrázok 5" descr="026_str_nka_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3212977"/>
            <a:ext cx="2873869" cy="3645024"/>
          </a:xfrm>
          <a:prstGeom prst="rect">
            <a:avLst/>
          </a:prstGeom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2411760" y="2420888"/>
            <a:ext cx="4263008" cy="1222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sluch</a:t>
            </a:r>
            <a:endParaRPr kumimoji="0" lang="sk-SK" sz="8800" b="1" i="0" u="none" strike="noStrike" kern="1200" cap="all" spc="0" normalizeH="0" baseline="0" noProof="0" dirty="0">
              <a:ln>
                <a:noFill/>
              </a:ln>
              <a:solidFill>
                <a:schemeClr val="l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Obrázok 8" descr="10673-0-noty.jpg"/>
          <p:cNvPicPr>
            <a:picLocks noChangeAspect="1"/>
          </p:cNvPicPr>
          <p:nvPr/>
        </p:nvPicPr>
        <p:blipFill>
          <a:blip r:embed="rId5" cstate="print"/>
          <a:srcRect l="8961" t="14763" r="6801" b="16365"/>
          <a:stretch>
            <a:fillRect/>
          </a:stretch>
        </p:blipFill>
        <p:spPr>
          <a:xfrm>
            <a:off x="2843808" y="3761656"/>
            <a:ext cx="6300192" cy="3096344"/>
          </a:xfrm>
          <a:prstGeom prst="rect">
            <a:avLst/>
          </a:prstGeom>
        </p:spPr>
      </p:pic>
      <p:pic>
        <p:nvPicPr>
          <p:cNvPr id="10" name="Obrázok 9" descr="logo_opv_cierno_biel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132856"/>
            <a:ext cx="1800200" cy="17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10" descr="EU-ESF-VERTICAL-BW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2132856"/>
            <a:ext cx="2016224" cy="183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bdĺžnik 11"/>
          <p:cNvSpPr/>
          <p:nvPr/>
        </p:nvSpPr>
        <p:spPr>
          <a:xfrm>
            <a:off x="5148064" y="6165304"/>
            <a:ext cx="36724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Mgr. Ivana </a:t>
            </a:r>
            <a:r>
              <a:rPr lang="sk-SK" sz="2000" dirty="0" err="1" smtClean="0"/>
              <a:t>Richnavská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4555232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Poranenie ušnice</a:t>
            </a:r>
            <a:endParaRPr lang="sk-SK" b="1" dirty="0"/>
          </a:p>
        </p:txBody>
      </p:sp>
      <p:pic>
        <p:nvPicPr>
          <p:cNvPr id="4" name="Zástupný symbol obsahu 3" descr="u7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59" y="1499590"/>
            <a:ext cx="4432927" cy="459370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3979168" cy="838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Poruchy sluchu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Senzoroneurálna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Prevodová </a:t>
            </a:r>
          </a:p>
          <a:p>
            <a:endParaRPr lang="sk-SK" dirty="0" smtClean="0"/>
          </a:p>
          <a:p>
            <a:r>
              <a:rPr lang="sk-SK" dirty="0" smtClean="0"/>
              <a:t>Zmiešaná</a:t>
            </a:r>
          </a:p>
          <a:p>
            <a:endParaRPr lang="sk-SK" dirty="0" smtClean="0"/>
          </a:p>
          <a:p>
            <a:r>
              <a:rPr lang="sk-SK" dirty="0" err="1" smtClean="0"/>
              <a:t>Neurálna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Voľná forma 3"/>
          <p:cNvSpPr/>
          <p:nvPr/>
        </p:nvSpPr>
        <p:spPr>
          <a:xfrm>
            <a:off x="4067944" y="1412776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Voľná forma 4"/>
          <p:cNvSpPr/>
          <p:nvPr/>
        </p:nvSpPr>
        <p:spPr>
          <a:xfrm>
            <a:off x="3923928" y="1556792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Voľná forma 5"/>
          <p:cNvSpPr/>
          <p:nvPr/>
        </p:nvSpPr>
        <p:spPr>
          <a:xfrm>
            <a:off x="4355976" y="1700808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á forma 6"/>
          <p:cNvSpPr/>
          <p:nvPr/>
        </p:nvSpPr>
        <p:spPr>
          <a:xfrm>
            <a:off x="4067944" y="1556792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>
            <a:off x="4283968" y="1484784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Zástupný symbol obsahu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916832"/>
            <a:ext cx="4018682" cy="2376264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5148064" y="2708920"/>
            <a:ext cx="3600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9823566">
            <a:off x="2610793" y="3740477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Zástupný symbol obsahu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293096"/>
            <a:ext cx="4018682" cy="2376264"/>
          </a:xfrm>
          <a:prstGeom prst="rect">
            <a:avLst/>
          </a:prstGeom>
        </p:spPr>
      </p:pic>
      <p:sp>
        <p:nvSpPr>
          <p:cNvPr id="13" name="Ovál 12"/>
          <p:cNvSpPr/>
          <p:nvPr/>
        </p:nvSpPr>
        <p:spPr>
          <a:xfrm>
            <a:off x="6084168" y="5085184"/>
            <a:ext cx="1440160" cy="432048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cho-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3182" r="4738"/>
          <a:stretch>
            <a:fillRect/>
          </a:stretch>
        </p:blipFill>
        <p:spPr>
          <a:xfrm>
            <a:off x="251520" y="1196752"/>
            <a:ext cx="3409204" cy="4320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95536" y="188640"/>
            <a:ext cx="22846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ORGÁN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3779912" y="2564904"/>
            <a:ext cx="1584176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2.</a:t>
            </a:r>
            <a:endParaRPr lang="sk-SK" b="1" dirty="0"/>
          </a:p>
        </p:txBody>
      </p:sp>
      <p:pic>
        <p:nvPicPr>
          <p:cNvPr id="11" name="Obrázok 10" descr="relief krajin 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8022" y="1916832"/>
            <a:ext cx="3855978" cy="3070318"/>
          </a:xfrm>
          <a:prstGeom prst="rect">
            <a:avLst/>
          </a:prstGeom>
        </p:spPr>
      </p:pic>
      <p:sp>
        <p:nvSpPr>
          <p:cNvPr id="12" name="Slnko 11"/>
          <p:cNvSpPr/>
          <p:nvPr/>
        </p:nvSpPr>
        <p:spPr>
          <a:xfrm>
            <a:off x="7703840" y="1556792"/>
            <a:ext cx="1440160" cy="115212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oun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052736"/>
            <a:ext cx="8053626" cy="45311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Pravá zložená zátvorka 4"/>
          <p:cNvSpPr/>
          <p:nvPr/>
        </p:nvSpPr>
        <p:spPr>
          <a:xfrm rot="5400000">
            <a:off x="3995936" y="1700808"/>
            <a:ext cx="1368152" cy="7992888"/>
          </a:xfrm>
          <a:prstGeom prst="rightBrace">
            <a:avLst/>
          </a:prstGeom>
          <a:ln w="1079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059832" y="6211669"/>
            <a:ext cx="328994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16 – 20 000 Hz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812088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Stavba  </a:t>
            </a:r>
            <a:r>
              <a:rPr lang="sk-SK" dirty="0" err="1" smtClean="0"/>
              <a:t>polohovosluchového</a:t>
            </a:r>
            <a:r>
              <a:rPr lang="sk-SK" dirty="0" smtClean="0"/>
              <a:t> orgánu</a:t>
            </a:r>
            <a:endParaRPr lang="sk-SK" dirty="0"/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280920" cy="4896544"/>
          </a:xfrm>
        </p:spPr>
      </p:pic>
      <p:sp>
        <p:nvSpPr>
          <p:cNvPr id="5" name="Šípka dolu 4"/>
          <p:cNvSpPr/>
          <p:nvPr/>
        </p:nvSpPr>
        <p:spPr>
          <a:xfrm>
            <a:off x="899592" y="1484784"/>
            <a:ext cx="129614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1472182">
            <a:off x="3017447" y="4215183"/>
            <a:ext cx="864096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10800000">
            <a:off x="4427984" y="4149080"/>
            <a:ext cx="864096" cy="208823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4932040" y="1916832"/>
            <a:ext cx="576064" cy="172819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11223073">
            <a:off x="6012837" y="4904308"/>
            <a:ext cx="648072" cy="12241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ľava 9"/>
          <p:cNvSpPr/>
          <p:nvPr/>
        </p:nvSpPr>
        <p:spPr>
          <a:xfrm>
            <a:off x="6876256" y="3861048"/>
            <a:ext cx="2088232" cy="64807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47" t="13298" r="48813"/>
          <a:stretch>
            <a:fillRect/>
          </a:stretch>
        </p:blipFill>
        <p:spPr>
          <a:xfrm>
            <a:off x="3203848" y="548680"/>
            <a:ext cx="4680520" cy="5780857"/>
          </a:xfrm>
        </p:spPr>
      </p:pic>
      <p:pic>
        <p:nvPicPr>
          <p:cNvPr id="5" name="Obrázok 4" descr="noty.jpg"/>
          <p:cNvPicPr>
            <a:picLocks noChangeAspect="1"/>
          </p:cNvPicPr>
          <p:nvPr/>
        </p:nvPicPr>
        <p:blipFill>
          <a:blip r:embed="rId3" cstate="print"/>
          <a:srcRect t="12884" b="7024"/>
          <a:stretch>
            <a:fillRect/>
          </a:stretch>
        </p:blipFill>
        <p:spPr>
          <a:xfrm>
            <a:off x="323528" y="2564904"/>
            <a:ext cx="2563379" cy="2232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Šípka doprava 5"/>
          <p:cNvSpPr/>
          <p:nvPr/>
        </p:nvSpPr>
        <p:spPr>
          <a:xfrm>
            <a:off x="2339752" y="3068960"/>
            <a:ext cx="1584176" cy="1296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20872638">
            <a:off x="4766401" y="3372094"/>
            <a:ext cx="1584176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07" y="1124744"/>
            <a:ext cx="9011589" cy="5328592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 rot="20698056">
            <a:off x="3610773" y="3776472"/>
            <a:ext cx="1080120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Zástupný symbol obsahu 3" descr="2.jpg"/>
          <p:cNvPicPr>
            <a:picLocks noChangeAspect="1"/>
          </p:cNvPicPr>
          <p:nvPr/>
        </p:nvPicPr>
        <p:blipFill>
          <a:blip r:embed="rId2" cstate="print"/>
          <a:srcRect l="53561" t="22816" r="6939" b="35292"/>
          <a:stretch>
            <a:fillRect/>
          </a:stretch>
        </p:blipFill>
        <p:spPr>
          <a:xfrm>
            <a:off x="4436233" y="1628800"/>
            <a:ext cx="4707767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prava 7"/>
          <p:cNvSpPr/>
          <p:nvPr/>
        </p:nvSpPr>
        <p:spPr>
          <a:xfrm rot="19276306">
            <a:off x="3986606" y="3499870"/>
            <a:ext cx="864096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5004048" y="2852936"/>
            <a:ext cx="792088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9984309">
            <a:off x="6693082" y="2653274"/>
            <a:ext cx="1800200" cy="576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Voľná forma 10"/>
          <p:cNvSpPr/>
          <p:nvPr/>
        </p:nvSpPr>
        <p:spPr>
          <a:xfrm>
            <a:off x="6720442" y="4093380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oľná forma 11"/>
          <p:cNvSpPr/>
          <p:nvPr/>
        </p:nvSpPr>
        <p:spPr>
          <a:xfrm>
            <a:off x="7092280" y="3789040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oľná forma 12"/>
          <p:cNvSpPr/>
          <p:nvPr/>
        </p:nvSpPr>
        <p:spPr>
          <a:xfrm>
            <a:off x="6948264" y="4077072"/>
            <a:ext cx="214931" cy="266200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7164288" y="4077072"/>
            <a:ext cx="75885" cy="299276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oľná forma 14"/>
          <p:cNvSpPr/>
          <p:nvPr/>
        </p:nvSpPr>
        <p:spPr>
          <a:xfrm>
            <a:off x="7020272" y="3861048"/>
            <a:ext cx="75885" cy="299276"/>
          </a:xfrm>
          <a:custGeom>
            <a:avLst/>
            <a:gdLst>
              <a:gd name="connsiteX0" fmla="*/ 186795 w 214931"/>
              <a:gd name="connsiteY0" fmla="*/ 239469 h 266200"/>
              <a:gd name="connsiteX1" fmla="*/ 130524 w 214931"/>
              <a:gd name="connsiteY1" fmla="*/ 169131 h 266200"/>
              <a:gd name="connsiteX2" fmla="*/ 88321 w 214931"/>
              <a:gd name="connsiteY2" fmla="*/ 140995 h 266200"/>
              <a:gd name="connsiteX3" fmla="*/ 46118 w 214931"/>
              <a:gd name="connsiteY3" fmla="*/ 98792 h 266200"/>
              <a:gd name="connsiteX4" fmla="*/ 88321 w 214931"/>
              <a:gd name="connsiteY4" fmla="*/ 70657 h 266200"/>
              <a:gd name="connsiteX5" fmla="*/ 102389 w 214931"/>
              <a:gd name="connsiteY5" fmla="*/ 112860 h 266200"/>
              <a:gd name="connsiteX6" fmla="*/ 186795 w 214931"/>
              <a:gd name="connsiteY6" fmla="*/ 183198 h 266200"/>
              <a:gd name="connsiteX7" fmla="*/ 214930 w 214931"/>
              <a:gd name="connsiteY7" fmla="*/ 211334 h 266200"/>
              <a:gd name="connsiteX8" fmla="*/ 200863 w 214931"/>
              <a:gd name="connsiteY8" fmla="*/ 253537 h 266200"/>
              <a:gd name="connsiteX9" fmla="*/ 186795 w 214931"/>
              <a:gd name="connsiteY9" fmla="*/ 239469 h 2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31" h="266200">
                <a:moveTo>
                  <a:pt x="186795" y="239469"/>
                </a:moveTo>
                <a:cubicBezTo>
                  <a:pt x="175072" y="225401"/>
                  <a:pt x="208179" y="266200"/>
                  <a:pt x="130524" y="169131"/>
                </a:cubicBezTo>
                <a:cubicBezTo>
                  <a:pt x="119962" y="155929"/>
                  <a:pt x="101310" y="151819"/>
                  <a:pt x="88321" y="140995"/>
                </a:cubicBezTo>
                <a:cubicBezTo>
                  <a:pt x="73038" y="128259"/>
                  <a:pt x="60186" y="112860"/>
                  <a:pt x="46118" y="98792"/>
                </a:cubicBezTo>
                <a:cubicBezTo>
                  <a:pt x="39484" y="78890"/>
                  <a:pt x="0" y="0"/>
                  <a:pt x="88321" y="70657"/>
                </a:cubicBezTo>
                <a:cubicBezTo>
                  <a:pt x="99900" y="79920"/>
                  <a:pt x="94164" y="100522"/>
                  <a:pt x="102389" y="112860"/>
                </a:cubicBezTo>
                <a:cubicBezTo>
                  <a:pt x="131034" y="155827"/>
                  <a:pt x="149721" y="153538"/>
                  <a:pt x="186795" y="183198"/>
                </a:cubicBezTo>
                <a:cubicBezTo>
                  <a:pt x="197152" y="191484"/>
                  <a:pt x="205552" y="201955"/>
                  <a:pt x="214930" y="211334"/>
                </a:cubicBezTo>
                <a:cubicBezTo>
                  <a:pt x="210241" y="225402"/>
                  <a:pt x="214931" y="248848"/>
                  <a:pt x="200863" y="253537"/>
                </a:cubicBezTo>
                <a:cubicBezTo>
                  <a:pt x="166095" y="265127"/>
                  <a:pt x="198518" y="253537"/>
                  <a:pt x="186795" y="23946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000" b="1" dirty="0" err="1" smtClean="0"/>
              <a:t>Statokinetický</a:t>
            </a:r>
            <a:r>
              <a:rPr lang="sk-SK" sz="4000" b="1" dirty="0" smtClean="0"/>
              <a:t>  receptor</a:t>
            </a:r>
            <a:endParaRPr lang="sk-SK" sz="4000" b="1" dirty="0"/>
          </a:p>
        </p:txBody>
      </p:sp>
      <p:pic>
        <p:nvPicPr>
          <p:cNvPr id="4" name="Zástupný symbol obsahu 3" descr="2c86d01bf6_72404554_o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9845" b="6349"/>
          <a:stretch>
            <a:fillRect/>
          </a:stretch>
        </p:blipFill>
        <p:spPr>
          <a:xfrm>
            <a:off x="1691680" y="1412776"/>
            <a:ext cx="5511902" cy="5117613"/>
          </a:xfrm>
        </p:spPr>
      </p:pic>
      <p:sp>
        <p:nvSpPr>
          <p:cNvPr id="5" name="Šípka doľava 4"/>
          <p:cNvSpPr/>
          <p:nvPr/>
        </p:nvSpPr>
        <p:spPr>
          <a:xfrm>
            <a:off x="4499992" y="3717032"/>
            <a:ext cx="3816424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Zástupný symbol obsahu 3" descr="2.jpg"/>
          <p:cNvPicPr>
            <a:picLocks noChangeAspect="1"/>
          </p:cNvPicPr>
          <p:nvPr/>
        </p:nvPicPr>
        <p:blipFill>
          <a:blip r:embed="rId3" cstate="print"/>
          <a:srcRect l="60207" t="22816" r="6939" b="35292"/>
          <a:stretch>
            <a:fillRect/>
          </a:stretch>
        </p:blipFill>
        <p:spPr>
          <a:xfrm>
            <a:off x="1259632" y="1340768"/>
            <a:ext cx="6762914" cy="5099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bdĺžnik 6"/>
          <p:cNvSpPr/>
          <p:nvPr/>
        </p:nvSpPr>
        <p:spPr>
          <a:xfrm>
            <a:off x="2123728" y="2564904"/>
            <a:ext cx="14401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rot="19962841">
            <a:off x="2082847" y="2856386"/>
            <a:ext cx="132043" cy="481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 rot="19962841">
            <a:off x="2951335" y="2622268"/>
            <a:ext cx="53102" cy="481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 rot="19962841">
            <a:off x="2477637" y="2795772"/>
            <a:ext cx="142937" cy="3220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19962841">
            <a:off x="2417593" y="2436275"/>
            <a:ext cx="129572" cy="257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oľná forma 11"/>
          <p:cNvSpPr/>
          <p:nvPr/>
        </p:nvSpPr>
        <p:spPr>
          <a:xfrm>
            <a:off x="1517866" y="2700997"/>
            <a:ext cx="1623918" cy="1434905"/>
          </a:xfrm>
          <a:custGeom>
            <a:avLst/>
            <a:gdLst>
              <a:gd name="connsiteX0" fmla="*/ 1478552 w 1623918"/>
              <a:gd name="connsiteY0" fmla="*/ 717452 h 1434905"/>
              <a:gd name="connsiteX1" fmla="*/ 1506688 w 1623918"/>
              <a:gd name="connsiteY1" fmla="*/ 633046 h 1434905"/>
              <a:gd name="connsiteX2" fmla="*/ 1478552 w 1623918"/>
              <a:gd name="connsiteY2" fmla="*/ 604911 h 1434905"/>
              <a:gd name="connsiteX3" fmla="*/ 1394146 w 1623918"/>
              <a:gd name="connsiteY3" fmla="*/ 576775 h 1434905"/>
              <a:gd name="connsiteX4" fmla="*/ 1366011 w 1623918"/>
              <a:gd name="connsiteY4" fmla="*/ 534572 h 1434905"/>
              <a:gd name="connsiteX5" fmla="*/ 1520756 w 1623918"/>
              <a:gd name="connsiteY5" fmla="*/ 478301 h 1434905"/>
              <a:gd name="connsiteX6" fmla="*/ 1281605 w 1623918"/>
              <a:gd name="connsiteY6" fmla="*/ 422031 h 1434905"/>
              <a:gd name="connsiteX7" fmla="*/ 1267537 w 1623918"/>
              <a:gd name="connsiteY7" fmla="*/ 379828 h 1434905"/>
              <a:gd name="connsiteX8" fmla="*/ 1225334 w 1623918"/>
              <a:gd name="connsiteY8" fmla="*/ 365760 h 1434905"/>
              <a:gd name="connsiteX9" fmla="*/ 1253469 w 1623918"/>
              <a:gd name="connsiteY9" fmla="*/ 309489 h 1434905"/>
              <a:gd name="connsiteX10" fmla="*/ 1197199 w 1623918"/>
              <a:gd name="connsiteY10" fmla="*/ 295421 h 1434905"/>
              <a:gd name="connsiteX11" fmla="*/ 1112792 w 1623918"/>
              <a:gd name="connsiteY11" fmla="*/ 267286 h 1434905"/>
              <a:gd name="connsiteX12" fmla="*/ 1028386 w 1623918"/>
              <a:gd name="connsiteY12" fmla="*/ 281354 h 1434905"/>
              <a:gd name="connsiteX13" fmla="*/ 972116 w 1623918"/>
              <a:gd name="connsiteY13" fmla="*/ 295421 h 1434905"/>
              <a:gd name="connsiteX14" fmla="*/ 845506 w 1623918"/>
              <a:gd name="connsiteY14" fmla="*/ 309489 h 1434905"/>
              <a:gd name="connsiteX15" fmla="*/ 732965 w 1623918"/>
              <a:gd name="connsiteY15" fmla="*/ 407963 h 1434905"/>
              <a:gd name="connsiteX16" fmla="*/ 704829 w 1623918"/>
              <a:gd name="connsiteY16" fmla="*/ 492369 h 1434905"/>
              <a:gd name="connsiteX17" fmla="*/ 718897 w 1623918"/>
              <a:gd name="connsiteY17" fmla="*/ 759655 h 1434905"/>
              <a:gd name="connsiteX18" fmla="*/ 873642 w 1623918"/>
              <a:gd name="connsiteY18" fmla="*/ 900332 h 1434905"/>
              <a:gd name="connsiteX19" fmla="*/ 958048 w 1623918"/>
              <a:gd name="connsiteY19" fmla="*/ 998806 h 1434905"/>
              <a:gd name="connsiteX20" fmla="*/ 1000251 w 1623918"/>
              <a:gd name="connsiteY20" fmla="*/ 1041009 h 1434905"/>
              <a:gd name="connsiteX21" fmla="*/ 1028386 w 1623918"/>
              <a:gd name="connsiteY21" fmla="*/ 1083212 h 1434905"/>
              <a:gd name="connsiteX22" fmla="*/ 1042454 w 1623918"/>
              <a:gd name="connsiteY22" fmla="*/ 1125415 h 1434905"/>
              <a:gd name="connsiteX23" fmla="*/ 929912 w 1623918"/>
              <a:gd name="connsiteY23" fmla="*/ 1111348 h 1434905"/>
              <a:gd name="connsiteX24" fmla="*/ 859574 w 1623918"/>
              <a:gd name="connsiteY24" fmla="*/ 1041009 h 1434905"/>
              <a:gd name="connsiteX25" fmla="*/ 831439 w 1623918"/>
              <a:gd name="connsiteY25" fmla="*/ 998806 h 1434905"/>
              <a:gd name="connsiteX26" fmla="*/ 718897 w 1623918"/>
              <a:gd name="connsiteY26" fmla="*/ 970671 h 1434905"/>
              <a:gd name="connsiteX27" fmla="*/ 564152 w 1623918"/>
              <a:gd name="connsiteY27" fmla="*/ 928468 h 1434905"/>
              <a:gd name="connsiteX28" fmla="*/ 479746 w 1623918"/>
              <a:gd name="connsiteY28" fmla="*/ 942535 h 1434905"/>
              <a:gd name="connsiteX29" fmla="*/ 465679 w 1623918"/>
              <a:gd name="connsiteY29" fmla="*/ 900332 h 1434905"/>
              <a:gd name="connsiteX30" fmla="*/ 310934 w 1623918"/>
              <a:gd name="connsiteY30" fmla="*/ 886265 h 1434905"/>
              <a:gd name="connsiteX31" fmla="*/ 254663 w 1623918"/>
              <a:gd name="connsiteY31" fmla="*/ 942535 h 1434905"/>
              <a:gd name="connsiteX32" fmla="*/ 142122 w 1623918"/>
              <a:gd name="connsiteY32" fmla="*/ 970671 h 1434905"/>
              <a:gd name="connsiteX33" fmla="*/ 113986 w 1623918"/>
              <a:gd name="connsiteY33" fmla="*/ 998806 h 1434905"/>
              <a:gd name="connsiteX34" fmla="*/ 71783 w 1623918"/>
              <a:gd name="connsiteY34" fmla="*/ 1012874 h 1434905"/>
              <a:gd name="connsiteX35" fmla="*/ 29580 w 1623918"/>
              <a:gd name="connsiteY35" fmla="*/ 1041009 h 1434905"/>
              <a:gd name="connsiteX36" fmla="*/ 15512 w 1623918"/>
              <a:gd name="connsiteY36" fmla="*/ 1111348 h 1434905"/>
              <a:gd name="connsiteX37" fmla="*/ 1445 w 1623918"/>
              <a:gd name="connsiteY37" fmla="*/ 1167618 h 1434905"/>
              <a:gd name="connsiteX38" fmla="*/ 15512 w 1623918"/>
              <a:gd name="connsiteY38" fmla="*/ 1336431 h 1434905"/>
              <a:gd name="connsiteX39" fmla="*/ 57716 w 1623918"/>
              <a:gd name="connsiteY39" fmla="*/ 1364566 h 1434905"/>
              <a:gd name="connsiteX40" fmla="*/ 113986 w 1623918"/>
              <a:gd name="connsiteY40" fmla="*/ 1406769 h 1434905"/>
              <a:gd name="connsiteX41" fmla="*/ 198392 w 1623918"/>
              <a:gd name="connsiteY41" fmla="*/ 1434905 h 1434905"/>
              <a:gd name="connsiteX42" fmla="*/ 507882 w 1623918"/>
              <a:gd name="connsiteY42" fmla="*/ 1420837 h 1434905"/>
              <a:gd name="connsiteX43" fmla="*/ 536017 w 1623918"/>
              <a:gd name="connsiteY43" fmla="*/ 1392701 h 1434905"/>
              <a:gd name="connsiteX44" fmla="*/ 592288 w 1623918"/>
              <a:gd name="connsiteY44" fmla="*/ 1350498 h 1434905"/>
              <a:gd name="connsiteX45" fmla="*/ 634491 w 1623918"/>
              <a:gd name="connsiteY45" fmla="*/ 1308295 h 1434905"/>
              <a:gd name="connsiteX46" fmla="*/ 789236 w 1623918"/>
              <a:gd name="connsiteY46" fmla="*/ 1266092 h 1434905"/>
              <a:gd name="connsiteX47" fmla="*/ 901777 w 1623918"/>
              <a:gd name="connsiteY47" fmla="*/ 1209821 h 1434905"/>
              <a:gd name="connsiteX48" fmla="*/ 1000251 w 1623918"/>
              <a:gd name="connsiteY48" fmla="*/ 1181686 h 1434905"/>
              <a:gd name="connsiteX49" fmla="*/ 1126860 w 1623918"/>
              <a:gd name="connsiteY49" fmla="*/ 1125415 h 1434905"/>
              <a:gd name="connsiteX50" fmla="*/ 1281605 w 1623918"/>
              <a:gd name="connsiteY50" fmla="*/ 1055077 h 1434905"/>
              <a:gd name="connsiteX51" fmla="*/ 1422282 w 1623918"/>
              <a:gd name="connsiteY51" fmla="*/ 1041009 h 1434905"/>
              <a:gd name="connsiteX52" fmla="*/ 1506688 w 1623918"/>
              <a:gd name="connsiteY52" fmla="*/ 956603 h 1434905"/>
              <a:gd name="connsiteX53" fmla="*/ 1520756 w 1623918"/>
              <a:gd name="connsiteY53" fmla="*/ 731520 h 1434905"/>
              <a:gd name="connsiteX54" fmla="*/ 1534823 w 1623918"/>
              <a:gd name="connsiteY54" fmla="*/ 689317 h 1434905"/>
              <a:gd name="connsiteX55" fmla="*/ 1562959 w 1623918"/>
              <a:gd name="connsiteY55" fmla="*/ 661181 h 1434905"/>
              <a:gd name="connsiteX56" fmla="*/ 1605162 w 1623918"/>
              <a:gd name="connsiteY56" fmla="*/ 633046 h 1434905"/>
              <a:gd name="connsiteX57" fmla="*/ 1619229 w 1623918"/>
              <a:gd name="connsiteY57" fmla="*/ 590843 h 1434905"/>
              <a:gd name="connsiteX58" fmla="*/ 1577026 w 1623918"/>
              <a:gd name="connsiteY58" fmla="*/ 548640 h 1434905"/>
              <a:gd name="connsiteX59" fmla="*/ 1548891 w 1623918"/>
              <a:gd name="connsiteY59" fmla="*/ 506437 h 1434905"/>
              <a:gd name="connsiteX60" fmla="*/ 1520756 w 1623918"/>
              <a:gd name="connsiteY60" fmla="*/ 154745 h 1434905"/>
              <a:gd name="connsiteX61" fmla="*/ 1478552 w 1623918"/>
              <a:gd name="connsiteY61" fmla="*/ 42203 h 1434905"/>
              <a:gd name="connsiteX62" fmla="*/ 1351943 w 1623918"/>
              <a:gd name="connsiteY62" fmla="*/ 28135 h 1434905"/>
              <a:gd name="connsiteX63" fmla="*/ 1225334 w 1623918"/>
              <a:gd name="connsiteY63" fmla="*/ 0 h 1434905"/>
              <a:gd name="connsiteX64" fmla="*/ 1042454 w 1623918"/>
              <a:gd name="connsiteY64" fmla="*/ 14068 h 1434905"/>
              <a:gd name="connsiteX65" fmla="*/ 887709 w 1623918"/>
              <a:gd name="connsiteY65" fmla="*/ 42203 h 1434905"/>
              <a:gd name="connsiteX66" fmla="*/ 817371 w 1623918"/>
              <a:gd name="connsiteY66" fmla="*/ 98474 h 1434905"/>
              <a:gd name="connsiteX67" fmla="*/ 747032 w 1623918"/>
              <a:gd name="connsiteY67" fmla="*/ 154745 h 1434905"/>
              <a:gd name="connsiteX68" fmla="*/ 521949 w 1623918"/>
              <a:gd name="connsiteY68" fmla="*/ 168812 h 1434905"/>
              <a:gd name="connsiteX69" fmla="*/ 507882 w 1623918"/>
              <a:gd name="connsiteY69" fmla="*/ 211015 h 1434905"/>
              <a:gd name="connsiteX70" fmla="*/ 521949 w 1623918"/>
              <a:gd name="connsiteY70" fmla="*/ 253218 h 1434905"/>
              <a:gd name="connsiteX71" fmla="*/ 550085 w 1623918"/>
              <a:gd name="connsiteY71" fmla="*/ 351692 h 1434905"/>
              <a:gd name="connsiteX72" fmla="*/ 451611 w 1623918"/>
              <a:gd name="connsiteY72" fmla="*/ 422031 h 1434905"/>
              <a:gd name="connsiteX73" fmla="*/ 409408 w 1623918"/>
              <a:gd name="connsiteY73" fmla="*/ 436098 h 1434905"/>
              <a:gd name="connsiteX74" fmla="*/ 325002 w 1623918"/>
              <a:gd name="connsiteY74" fmla="*/ 548640 h 1434905"/>
              <a:gd name="connsiteX75" fmla="*/ 296866 w 1623918"/>
              <a:gd name="connsiteY75" fmla="*/ 590843 h 1434905"/>
              <a:gd name="connsiteX76" fmla="*/ 268731 w 1623918"/>
              <a:gd name="connsiteY76" fmla="*/ 703385 h 1434905"/>
              <a:gd name="connsiteX77" fmla="*/ 254663 w 1623918"/>
              <a:gd name="connsiteY77" fmla="*/ 745588 h 1434905"/>
              <a:gd name="connsiteX78" fmla="*/ 268731 w 1623918"/>
              <a:gd name="connsiteY78" fmla="*/ 928468 h 1434905"/>
              <a:gd name="connsiteX79" fmla="*/ 325002 w 1623918"/>
              <a:gd name="connsiteY79" fmla="*/ 956603 h 1434905"/>
              <a:gd name="connsiteX80" fmla="*/ 493814 w 1623918"/>
              <a:gd name="connsiteY80" fmla="*/ 970671 h 1434905"/>
              <a:gd name="connsiteX81" fmla="*/ 606356 w 1623918"/>
              <a:gd name="connsiteY81" fmla="*/ 984738 h 1434905"/>
              <a:gd name="connsiteX82" fmla="*/ 662626 w 1623918"/>
              <a:gd name="connsiteY82" fmla="*/ 998806 h 1434905"/>
              <a:gd name="connsiteX83" fmla="*/ 690762 w 1623918"/>
              <a:gd name="connsiteY83" fmla="*/ 1153551 h 1434905"/>
              <a:gd name="connsiteX84" fmla="*/ 732965 w 1623918"/>
              <a:gd name="connsiteY84" fmla="*/ 1195754 h 1434905"/>
              <a:gd name="connsiteX85" fmla="*/ 873642 w 1623918"/>
              <a:gd name="connsiteY85" fmla="*/ 1195754 h 1434905"/>
              <a:gd name="connsiteX86" fmla="*/ 929912 w 1623918"/>
              <a:gd name="connsiteY86" fmla="*/ 1181686 h 1434905"/>
              <a:gd name="connsiteX87" fmla="*/ 972116 w 1623918"/>
              <a:gd name="connsiteY87" fmla="*/ 1111348 h 1434905"/>
              <a:gd name="connsiteX88" fmla="*/ 929912 w 1623918"/>
              <a:gd name="connsiteY88" fmla="*/ 1012874 h 1434905"/>
              <a:gd name="connsiteX89" fmla="*/ 901777 w 1623918"/>
              <a:gd name="connsiteY89" fmla="*/ 914400 h 1434905"/>
              <a:gd name="connsiteX90" fmla="*/ 859574 w 1623918"/>
              <a:gd name="connsiteY90" fmla="*/ 872197 h 143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23918" h="1434905">
                <a:moveTo>
                  <a:pt x="1478552" y="717452"/>
                </a:moveTo>
                <a:cubicBezTo>
                  <a:pt x="1487931" y="689317"/>
                  <a:pt x="1527659" y="654017"/>
                  <a:pt x="1506688" y="633046"/>
                </a:cubicBezTo>
                <a:cubicBezTo>
                  <a:pt x="1497309" y="623668"/>
                  <a:pt x="1490415" y="610842"/>
                  <a:pt x="1478552" y="604911"/>
                </a:cubicBezTo>
                <a:cubicBezTo>
                  <a:pt x="1452026" y="591648"/>
                  <a:pt x="1394146" y="576775"/>
                  <a:pt x="1394146" y="576775"/>
                </a:cubicBezTo>
                <a:cubicBezTo>
                  <a:pt x="1384768" y="562707"/>
                  <a:pt x="1363231" y="551249"/>
                  <a:pt x="1366011" y="534572"/>
                </a:cubicBezTo>
                <a:cubicBezTo>
                  <a:pt x="1376278" y="472970"/>
                  <a:pt x="1499961" y="480900"/>
                  <a:pt x="1520756" y="478301"/>
                </a:cubicBezTo>
                <a:cubicBezTo>
                  <a:pt x="1479958" y="355910"/>
                  <a:pt x="1536481" y="482001"/>
                  <a:pt x="1281605" y="422031"/>
                </a:cubicBezTo>
                <a:cubicBezTo>
                  <a:pt x="1267171" y="418635"/>
                  <a:pt x="1278022" y="390313"/>
                  <a:pt x="1267537" y="379828"/>
                </a:cubicBezTo>
                <a:cubicBezTo>
                  <a:pt x="1257052" y="369343"/>
                  <a:pt x="1239402" y="370449"/>
                  <a:pt x="1225334" y="365760"/>
                </a:cubicBezTo>
                <a:cubicBezTo>
                  <a:pt x="1245195" y="359139"/>
                  <a:pt x="1308636" y="353623"/>
                  <a:pt x="1253469" y="309489"/>
                </a:cubicBezTo>
                <a:cubicBezTo>
                  <a:pt x="1238372" y="297411"/>
                  <a:pt x="1215718" y="300977"/>
                  <a:pt x="1197199" y="295421"/>
                </a:cubicBezTo>
                <a:cubicBezTo>
                  <a:pt x="1168792" y="286899"/>
                  <a:pt x="1112792" y="267286"/>
                  <a:pt x="1112792" y="267286"/>
                </a:cubicBezTo>
                <a:cubicBezTo>
                  <a:pt x="1084657" y="271975"/>
                  <a:pt x="1056356" y="275760"/>
                  <a:pt x="1028386" y="281354"/>
                </a:cubicBezTo>
                <a:cubicBezTo>
                  <a:pt x="1009428" y="285146"/>
                  <a:pt x="991225" y="292481"/>
                  <a:pt x="972116" y="295421"/>
                </a:cubicBezTo>
                <a:cubicBezTo>
                  <a:pt x="930147" y="301878"/>
                  <a:pt x="887709" y="304800"/>
                  <a:pt x="845506" y="309489"/>
                </a:cubicBezTo>
                <a:cubicBezTo>
                  <a:pt x="791455" y="345523"/>
                  <a:pt x="757646" y="352432"/>
                  <a:pt x="732965" y="407963"/>
                </a:cubicBezTo>
                <a:cubicBezTo>
                  <a:pt x="720920" y="435064"/>
                  <a:pt x="704829" y="492369"/>
                  <a:pt x="704829" y="492369"/>
                </a:cubicBezTo>
                <a:cubicBezTo>
                  <a:pt x="709518" y="581464"/>
                  <a:pt x="690683" y="675015"/>
                  <a:pt x="718897" y="759655"/>
                </a:cubicBezTo>
                <a:cubicBezTo>
                  <a:pt x="736683" y="813012"/>
                  <a:pt x="821304" y="865440"/>
                  <a:pt x="873642" y="900332"/>
                </a:cubicBezTo>
                <a:cubicBezTo>
                  <a:pt x="916491" y="964606"/>
                  <a:pt x="889822" y="930580"/>
                  <a:pt x="958048" y="998806"/>
                </a:cubicBezTo>
                <a:cubicBezTo>
                  <a:pt x="972116" y="1012874"/>
                  <a:pt x="989216" y="1024456"/>
                  <a:pt x="1000251" y="1041009"/>
                </a:cubicBezTo>
                <a:cubicBezTo>
                  <a:pt x="1009629" y="1055077"/>
                  <a:pt x="1020825" y="1068090"/>
                  <a:pt x="1028386" y="1083212"/>
                </a:cubicBezTo>
                <a:cubicBezTo>
                  <a:pt x="1035018" y="1096475"/>
                  <a:pt x="1056712" y="1121341"/>
                  <a:pt x="1042454" y="1125415"/>
                </a:cubicBezTo>
                <a:cubicBezTo>
                  <a:pt x="1006103" y="1135801"/>
                  <a:pt x="967426" y="1116037"/>
                  <a:pt x="929912" y="1111348"/>
                </a:cubicBezTo>
                <a:cubicBezTo>
                  <a:pt x="906466" y="1087902"/>
                  <a:pt x="877967" y="1068598"/>
                  <a:pt x="859574" y="1041009"/>
                </a:cubicBezTo>
                <a:cubicBezTo>
                  <a:pt x="850196" y="1026941"/>
                  <a:pt x="844641" y="1009368"/>
                  <a:pt x="831439" y="998806"/>
                </a:cubicBezTo>
                <a:cubicBezTo>
                  <a:pt x="817018" y="987269"/>
                  <a:pt x="722403" y="971372"/>
                  <a:pt x="718897" y="970671"/>
                </a:cubicBezTo>
                <a:cubicBezTo>
                  <a:pt x="611459" y="899045"/>
                  <a:pt x="669867" y="909247"/>
                  <a:pt x="564152" y="928468"/>
                </a:cubicBezTo>
                <a:cubicBezTo>
                  <a:pt x="536089" y="933570"/>
                  <a:pt x="507881" y="937846"/>
                  <a:pt x="479746" y="942535"/>
                </a:cubicBezTo>
                <a:cubicBezTo>
                  <a:pt x="475057" y="928467"/>
                  <a:pt x="473308" y="913047"/>
                  <a:pt x="465679" y="900332"/>
                </a:cubicBezTo>
                <a:cubicBezTo>
                  <a:pt x="429329" y="839748"/>
                  <a:pt x="380894" y="878492"/>
                  <a:pt x="310934" y="886265"/>
                </a:cubicBezTo>
                <a:cubicBezTo>
                  <a:pt x="293427" y="938785"/>
                  <a:pt x="309684" y="927529"/>
                  <a:pt x="254663" y="942535"/>
                </a:cubicBezTo>
                <a:cubicBezTo>
                  <a:pt x="217357" y="952709"/>
                  <a:pt x="142122" y="970671"/>
                  <a:pt x="142122" y="970671"/>
                </a:cubicBezTo>
                <a:cubicBezTo>
                  <a:pt x="132743" y="980049"/>
                  <a:pt x="125359" y="991982"/>
                  <a:pt x="113986" y="998806"/>
                </a:cubicBezTo>
                <a:cubicBezTo>
                  <a:pt x="101270" y="1006435"/>
                  <a:pt x="85046" y="1006242"/>
                  <a:pt x="71783" y="1012874"/>
                </a:cubicBezTo>
                <a:cubicBezTo>
                  <a:pt x="56661" y="1020435"/>
                  <a:pt x="43648" y="1031631"/>
                  <a:pt x="29580" y="1041009"/>
                </a:cubicBezTo>
                <a:cubicBezTo>
                  <a:pt x="24891" y="1064455"/>
                  <a:pt x="20699" y="1088007"/>
                  <a:pt x="15512" y="1111348"/>
                </a:cubicBezTo>
                <a:cubicBezTo>
                  <a:pt x="11318" y="1130222"/>
                  <a:pt x="1445" y="1148284"/>
                  <a:pt x="1445" y="1167618"/>
                </a:cubicBezTo>
                <a:cubicBezTo>
                  <a:pt x="1445" y="1224084"/>
                  <a:pt x="0" y="1282138"/>
                  <a:pt x="15512" y="1336431"/>
                </a:cubicBezTo>
                <a:cubicBezTo>
                  <a:pt x="20157" y="1352688"/>
                  <a:pt x="43958" y="1354739"/>
                  <a:pt x="57716" y="1364566"/>
                </a:cubicBezTo>
                <a:cubicBezTo>
                  <a:pt x="76795" y="1378194"/>
                  <a:pt x="93015" y="1396284"/>
                  <a:pt x="113986" y="1406769"/>
                </a:cubicBezTo>
                <a:cubicBezTo>
                  <a:pt x="140512" y="1420032"/>
                  <a:pt x="198392" y="1434905"/>
                  <a:pt x="198392" y="1434905"/>
                </a:cubicBezTo>
                <a:cubicBezTo>
                  <a:pt x="301555" y="1430216"/>
                  <a:pt x="405410" y="1433646"/>
                  <a:pt x="507882" y="1420837"/>
                </a:cubicBezTo>
                <a:cubicBezTo>
                  <a:pt x="521043" y="1419192"/>
                  <a:pt x="525828" y="1401192"/>
                  <a:pt x="536017" y="1392701"/>
                </a:cubicBezTo>
                <a:cubicBezTo>
                  <a:pt x="554029" y="1377691"/>
                  <a:pt x="574486" y="1365757"/>
                  <a:pt x="592288" y="1350498"/>
                </a:cubicBezTo>
                <a:cubicBezTo>
                  <a:pt x="607393" y="1337551"/>
                  <a:pt x="619207" y="1321031"/>
                  <a:pt x="634491" y="1308295"/>
                </a:cubicBezTo>
                <a:cubicBezTo>
                  <a:pt x="690818" y="1261356"/>
                  <a:pt x="698674" y="1277412"/>
                  <a:pt x="789236" y="1266092"/>
                </a:cubicBezTo>
                <a:cubicBezTo>
                  <a:pt x="826750" y="1247335"/>
                  <a:pt x="863595" y="1227177"/>
                  <a:pt x="901777" y="1209821"/>
                </a:cubicBezTo>
                <a:cubicBezTo>
                  <a:pt x="926438" y="1198611"/>
                  <a:pt x="976382" y="1187653"/>
                  <a:pt x="1000251" y="1181686"/>
                </a:cubicBezTo>
                <a:cubicBezTo>
                  <a:pt x="1124387" y="1098930"/>
                  <a:pt x="925980" y="1225853"/>
                  <a:pt x="1126860" y="1125415"/>
                </a:cubicBezTo>
                <a:cubicBezTo>
                  <a:pt x="1132409" y="1122641"/>
                  <a:pt x="1242130" y="1061150"/>
                  <a:pt x="1281605" y="1055077"/>
                </a:cubicBezTo>
                <a:cubicBezTo>
                  <a:pt x="1328183" y="1047911"/>
                  <a:pt x="1375390" y="1045698"/>
                  <a:pt x="1422282" y="1041009"/>
                </a:cubicBezTo>
                <a:cubicBezTo>
                  <a:pt x="1442689" y="1025704"/>
                  <a:pt x="1501162" y="991602"/>
                  <a:pt x="1506688" y="956603"/>
                </a:cubicBezTo>
                <a:cubicBezTo>
                  <a:pt x="1518413" y="882349"/>
                  <a:pt x="1512887" y="806281"/>
                  <a:pt x="1520756" y="731520"/>
                </a:cubicBezTo>
                <a:cubicBezTo>
                  <a:pt x="1522308" y="716773"/>
                  <a:pt x="1527194" y="702032"/>
                  <a:pt x="1534823" y="689317"/>
                </a:cubicBezTo>
                <a:cubicBezTo>
                  <a:pt x="1541647" y="677944"/>
                  <a:pt x="1552602" y="669467"/>
                  <a:pt x="1562959" y="661181"/>
                </a:cubicBezTo>
                <a:cubicBezTo>
                  <a:pt x="1576161" y="650619"/>
                  <a:pt x="1591094" y="642424"/>
                  <a:pt x="1605162" y="633046"/>
                </a:cubicBezTo>
                <a:cubicBezTo>
                  <a:pt x="1609851" y="618978"/>
                  <a:pt x="1623918" y="604911"/>
                  <a:pt x="1619229" y="590843"/>
                </a:cubicBezTo>
                <a:cubicBezTo>
                  <a:pt x="1612938" y="571969"/>
                  <a:pt x="1589762" y="563924"/>
                  <a:pt x="1577026" y="548640"/>
                </a:cubicBezTo>
                <a:cubicBezTo>
                  <a:pt x="1566202" y="535652"/>
                  <a:pt x="1558269" y="520505"/>
                  <a:pt x="1548891" y="506437"/>
                </a:cubicBezTo>
                <a:cubicBezTo>
                  <a:pt x="1538378" y="275157"/>
                  <a:pt x="1566871" y="281561"/>
                  <a:pt x="1520756" y="154745"/>
                </a:cubicBezTo>
                <a:cubicBezTo>
                  <a:pt x="1507064" y="117092"/>
                  <a:pt x="1510604" y="66242"/>
                  <a:pt x="1478552" y="42203"/>
                </a:cubicBezTo>
                <a:cubicBezTo>
                  <a:pt x="1444582" y="16725"/>
                  <a:pt x="1394146" y="32824"/>
                  <a:pt x="1351943" y="28135"/>
                </a:cubicBezTo>
                <a:cubicBezTo>
                  <a:pt x="1308424" y="13629"/>
                  <a:pt x="1274847" y="0"/>
                  <a:pt x="1225334" y="0"/>
                </a:cubicBezTo>
                <a:cubicBezTo>
                  <a:pt x="1164194" y="0"/>
                  <a:pt x="1103291" y="7984"/>
                  <a:pt x="1042454" y="14068"/>
                </a:cubicBezTo>
                <a:cubicBezTo>
                  <a:pt x="958438" y="22469"/>
                  <a:pt x="956557" y="24991"/>
                  <a:pt x="887709" y="42203"/>
                </a:cubicBezTo>
                <a:cubicBezTo>
                  <a:pt x="856370" y="63095"/>
                  <a:pt x="840281" y="69836"/>
                  <a:pt x="817371" y="98474"/>
                </a:cubicBezTo>
                <a:cubicBezTo>
                  <a:pt x="786300" y="137313"/>
                  <a:pt x="800636" y="149103"/>
                  <a:pt x="747032" y="154745"/>
                </a:cubicBezTo>
                <a:cubicBezTo>
                  <a:pt x="672271" y="162614"/>
                  <a:pt x="596977" y="164123"/>
                  <a:pt x="521949" y="168812"/>
                </a:cubicBezTo>
                <a:cubicBezTo>
                  <a:pt x="517260" y="182880"/>
                  <a:pt x="507882" y="196186"/>
                  <a:pt x="507882" y="211015"/>
                </a:cubicBezTo>
                <a:cubicBezTo>
                  <a:pt x="507882" y="225844"/>
                  <a:pt x="517875" y="238960"/>
                  <a:pt x="521949" y="253218"/>
                </a:cubicBezTo>
                <a:cubicBezTo>
                  <a:pt x="557269" y="376841"/>
                  <a:pt x="516362" y="250524"/>
                  <a:pt x="550085" y="351692"/>
                </a:cubicBezTo>
                <a:cubicBezTo>
                  <a:pt x="526638" y="422030"/>
                  <a:pt x="550084" y="389207"/>
                  <a:pt x="451611" y="422031"/>
                </a:cubicBezTo>
                <a:lnTo>
                  <a:pt x="409408" y="436098"/>
                </a:lnTo>
                <a:cubicBezTo>
                  <a:pt x="357361" y="488145"/>
                  <a:pt x="388631" y="453196"/>
                  <a:pt x="325002" y="548640"/>
                </a:cubicBezTo>
                <a:lnTo>
                  <a:pt x="296866" y="590843"/>
                </a:lnTo>
                <a:cubicBezTo>
                  <a:pt x="264708" y="687322"/>
                  <a:pt x="302687" y="567564"/>
                  <a:pt x="268731" y="703385"/>
                </a:cubicBezTo>
                <a:cubicBezTo>
                  <a:pt x="265134" y="717771"/>
                  <a:pt x="259352" y="731520"/>
                  <a:pt x="254663" y="745588"/>
                </a:cubicBezTo>
                <a:cubicBezTo>
                  <a:pt x="259352" y="806548"/>
                  <a:pt x="249397" y="870465"/>
                  <a:pt x="268731" y="928468"/>
                </a:cubicBezTo>
                <a:cubicBezTo>
                  <a:pt x="275363" y="948363"/>
                  <a:pt x="304390" y="952738"/>
                  <a:pt x="325002" y="956603"/>
                </a:cubicBezTo>
                <a:cubicBezTo>
                  <a:pt x="380501" y="967009"/>
                  <a:pt x="437628" y="965053"/>
                  <a:pt x="493814" y="970671"/>
                </a:cubicBezTo>
                <a:cubicBezTo>
                  <a:pt x="531432" y="974433"/>
                  <a:pt x="568842" y="980049"/>
                  <a:pt x="606356" y="984738"/>
                </a:cubicBezTo>
                <a:cubicBezTo>
                  <a:pt x="625113" y="989427"/>
                  <a:pt x="644855" y="991190"/>
                  <a:pt x="662626" y="998806"/>
                </a:cubicBezTo>
                <a:cubicBezTo>
                  <a:pt x="742118" y="1032874"/>
                  <a:pt x="701779" y="1054392"/>
                  <a:pt x="690762" y="1153551"/>
                </a:cubicBezTo>
                <a:cubicBezTo>
                  <a:pt x="704830" y="1167619"/>
                  <a:pt x="716412" y="1184719"/>
                  <a:pt x="732965" y="1195754"/>
                </a:cubicBezTo>
                <a:cubicBezTo>
                  <a:pt x="775362" y="1224018"/>
                  <a:pt x="830394" y="1203617"/>
                  <a:pt x="873642" y="1195754"/>
                </a:cubicBezTo>
                <a:cubicBezTo>
                  <a:pt x="892664" y="1192295"/>
                  <a:pt x="911155" y="1186375"/>
                  <a:pt x="929912" y="1181686"/>
                </a:cubicBezTo>
                <a:cubicBezTo>
                  <a:pt x="943980" y="1158240"/>
                  <a:pt x="965484" y="1137874"/>
                  <a:pt x="972116" y="1111348"/>
                </a:cubicBezTo>
                <a:cubicBezTo>
                  <a:pt x="975566" y="1097549"/>
                  <a:pt x="930527" y="1014103"/>
                  <a:pt x="929912" y="1012874"/>
                </a:cubicBezTo>
                <a:cubicBezTo>
                  <a:pt x="925404" y="994839"/>
                  <a:pt x="911870" y="934586"/>
                  <a:pt x="901777" y="914400"/>
                </a:cubicBezTo>
                <a:cubicBezTo>
                  <a:pt x="878725" y="868295"/>
                  <a:pt x="888418" y="872197"/>
                  <a:pt x="859574" y="872197"/>
                </a:cubicBezTo>
              </a:path>
            </a:pathLst>
          </a:custGeom>
          <a:solidFill>
            <a:srgbClr val="00B0F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619672" y="1556792"/>
            <a:ext cx="176368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endolymfa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210696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Význam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Zástupný symbol obsahu 3" descr="v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136" y="1340768"/>
            <a:ext cx="1430403" cy="4752528"/>
          </a:xfrm>
        </p:spPr>
      </p:pic>
      <p:pic>
        <p:nvPicPr>
          <p:cNvPr id="5" name="Obrázok 4" descr="3005996_orig.jpg"/>
          <p:cNvPicPr>
            <a:picLocks noChangeAspect="1"/>
          </p:cNvPicPr>
          <p:nvPr/>
        </p:nvPicPr>
        <p:blipFill>
          <a:blip r:embed="rId3" cstate="print"/>
          <a:srcRect l="49115" b="12501"/>
          <a:stretch>
            <a:fillRect/>
          </a:stretch>
        </p:blipFill>
        <p:spPr>
          <a:xfrm>
            <a:off x="3347864" y="1412776"/>
            <a:ext cx="3804717" cy="1800200"/>
          </a:xfrm>
          <a:prstGeom prst="rect">
            <a:avLst/>
          </a:prstGeom>
        </p:spPr>
      </p:pic>
      <p:pic>
        <p:nvPicPr>
          <p:cNvPr id="7" name="Obrázok 6" descr="3005996_orig.jpg"/>
          <p:cNvPicPr>
            <a:picLocks noChangeAspect="1"/>
          </p:cNvPicPr>
          <p:nvPr/>
        </p:nvPicPr>
        <p:blipFill>
          <a:blip r:embed="rId3" cstate="print"/>
          <a:srcRect r="51516"/>
          <a:stretch>
            <a:fillRect/>
          </a:stretch>
        </p:blipFill>
        <p:spPr>
          <a:xfrm>
            <a:off x="5148064" y="3356992"/>
            <a:ext cx="362520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AKTIVITA:   TESTOVANIE SLUCHU</a:t>
            </a:r>
            <a:endParaRPr lang="sk-SK" b="1" dirty="0"/>
          </a:p>
        </p:txBody>
      </p:sp>
      <p:pic>
        <p:nvPicPr>
          <p:cNvPr id="4" name="Zástupný symbol obsahu 3" descr="__main_norm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1726</TotalTime>
  <Words>32</Words>
  <Application>Microsoft Office PowerPoint</Application>
  <PresentationFormat>Prezentácia na obrazovke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Cestovanie</vt:lpstr>
      <vt:lpstr>Snímka 1</vt:lpstr>
      <vt:lpstr>Snímka 2</vt:lpstr>
      <vt:lpstr>Snímka 3</vt:lpstr>
      <vt:lpstr>Stavba  polohovosluchového orgánu</vt:lpstr>
      <vt:lpstr>Snímka 5</vt:lpstr>
      <vt:lpstr>Snímka 6</vt:lpstr>
      <vt:lpstr>Statokinetický  receptor</vt:lpstr>
      <vt:lpstr>Význam </vt:lpstr>
      <vt:lpstr>AKTIVITA:   TESTOVANIE SLUCHU</vt:lpstr>
      <vt:lpstr>Poranenie ušnice</vt:lpstr>
      <vt:lpstr>Poruchy sluchu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115</cp:revision>
  <dcterms:created xsi:type="dcterms:W3CDTF">2014-02-16T15:04:16Z</dcterms:created>
  <dcterms:modified xsi:type="dcterms:W3CDTF">2014-10-13T20:30:10Z</dcterms:modified>
</cp:coreProperties>
</file>