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BECAE0-81EB-4E14-83A5-13DEF3FEEA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Kolobeh vody </a:t>
            </a:r>
            <a:br>
              <a:rPr lang="sk-SK" dirty="0"/>
            </a:br>
            <a:r>
              <a:rPr lang="sk-SK" dirty="0"/>
              <a:t>v prírode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B27CDC4-7641-447F-BE51-42D037260B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08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B9B8AD9A-BE20-405E-B358-970EE63C5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515" y="804332"/>
            <a:ext cx="8466667" cy="5249334"/>
          </a:xfrm>
          <a:prstGeom prst="rect">
            <a:avLst/>
          </a:prstGeom>
        </p:spPr>
      </p:pic>
      <p:sp>
        <p:nvSpPr>
          <p:cNvPr id="12" name="BlokTextu 11">
            <a:extLst>
              <a:ext uri="{FF2B5EF4-FFF2-40B4-BE49-F238E27FC236}">
                <a16:creationId xmlns:a16="http://schemas.microsoft.com/office/drawing/2014/main" id="{5908CCFC-90A2-49FA-A457-34E1C92BE74A}"/>
              </a:ext>
            </a:extLst>
          </p:cNvPr>
          <p:cNvSpPr txBox="1"/>
          <p:nvPr/>
        </p:nvSpPr>
        <p:spPr>
          <a:xfrm>
            <a:off x="6464848" y="1845388"/>
            <a:ext cx="230425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800" dirty="0"/>
              <a:t>Kondenzácia</a:t>
            </a: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6222EE12-F539-49CB-BC6F-B2A0358F5D3D}"/>
              </a:ext>
            </a:extLst>
          </p:cNvPr>
          <p:cNvSpPr txBox="1"/>
          <p:nvPr/>
        </p:nvSpPr>
        <p:spPr>
          <a:xfrm>
            <a:off x="8537942" y="4449478"/>
            <a:ext cx="216024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800" dirty="0"/>
              <a:t>Vyparovanie</a:t>
            </a:r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1D893200-D5B9-49E6-9E4F-1BE72AE2C78B}"/>
              </a:ext>
            </a:extLst>
          </p:cNvPr>
          <p:cNvSpPr txBox="1"/>
          <p:nvPr/>
        </p:nvSpPr>
        <p:spPr>
          <a:xfrm>
            <a:off x="3361387" y="2481280"/>
            <a:ext cx="172819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800" dirty="0"/>
              <a:t>Zrážky</a:t>
            </a:r>
          </a:p>
        </p:txBody>
      </p:sp>
      <p:sp>
        <p:nvSpPr>
          <p:cNvPr id="18" name="BlokTextu 17">
            <a:extLst>
              <a:ext uri="{FF2B5EF4-FFF2-40B4-BE49-F238E27FC236}">
                <a16:creationId xmlns:a16="http://schemas.microsoft.com/office/drawing/2014/main" id="{465BEBCB-A6E3-4311-9336-556CFB52863E}"/>
              </a:ext>
            </a:extLst>
          </p:cNvPr>
          <p:cNvSpPr txBox="1"/>
          <p:nvPr/>
        </p:nvSpPr>
        <p:spPr>
          <a:xfrm>
            <a:off x="3047008" y="5197917"/>
            <a:ext cx="172819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800" dirty="0"/>
              <a:t>Zber vody</a:t>
            </a:r>
          </a:p>
        </p:txBody>
      </p:sp>
    </p:spTree>
    <p:extLst>
      <p:ext uri="{BB962C8B-B14F-4D97-AF65-F5344CB8AC3E}">
        <p14:creationId xmlns:p14="http://schemas.microsoft.com/office/powerpoint/2010/main" val="117313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brázok(36040262): Šťastný oblak prší návrh maľby znak. | Autor: Chudtsankov">
            <a:extLst>
              <a:ext uri="{FF2B5EF4-FFF2-40B4-BE49-F238E27FC236}">
                <a16:creationId xmlns:a16="http://schemas.microsoft.com/office/drawing/2014/main" id="{004DD8A9-75B9-467A-943F-18809C6D14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"/>
          <a:stretch/>
        </p:blipFill>
        <p:spPr bwMode="auto">
          <a:xfrm>
            <a:off x="7457262" y="2145636"/>
            <a:ext cx="4261588" cy="395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8">
            <a:extLst>
              <a:ext uri="{FF2B5EF4-FFF2-40B4-BE49-F238E27FC236}">
                <a16:creationId xmlns:a16="http://schemas.microsoft.com/office/drawing/2014/main" id="{438E2B1E-5364-451C-8B5F-2D1BFF5A6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9528486 w 12192000"/>
              <a:gd name="connsiteY5" fmla="*/ 2197353 h 6858000"/>
              <a:gd name="connsiteX6" fmla="*/ 9491031 w 12192000"/>
              <a:gd name="connsiteY6" fmla="*/ 2200864 h 6858000"/>
              <a:gd name="connsiteX7" fmla="*/ 9454747 w 12192000"/>
              <a:gd name="connsiteY7" fmla="*/ 2210228 h 6858000"/>
              <a:gd name="connsiteX8" fmla="*/ 9419633 w 12192000"/>
              <a:gd name="connsiteY8" fmla="*/ 2224273 h 6858000"/>
              <a:gd name="connsiteX9" fmla="*/ 9383349 w 12192000"/>
              <a:gd name="connsiteY9" fmla="*/ 2241830 h 6858000"/>
              <a:gd name="connsiteX10" fmla="*/ 9349405 w 12192000"/>
              <a:gd name="connsiteY10" fmla="*/ 2261728 h 6858000"/>
              <a:gd name="connsiteX11" fmla="*/ 9314292 w 12192000"/>
              <a:gd name="connsiteY11" fmla="*/ 2282796 h 6858000"/>
              <a:gd name="connsiteX12" fmla="*/ 9279178 w 12192000"/>
              <a:gd name="connsiteY12" fmla="*/ 2301524 h 6858000"/>
              <a:gd name="connsiteX13" fmla="*/ 9244064 w 12192000"/>
              <a:gd name="connsiteY13" fmla="*/ 2320251 h 6858000"/>
              <a:gd name="connsiteX14" fmla="*/ 9208950 w 12192000"/>
              <a:gd name="connsiteY14" fmla="*/ 2334296 h 6858000"/>
              <a:gd name="connsiteX15" fmla="*/ 9172666 w 12192000"/>
              <a:gd name="connsiteY15" fmla="*/ 2343660 h 6858000"/>
              <a:gd name="connsiteX16" fmla="*/ 9136382 w 12192000"/>
              <a:gd name="connsiteY16" fmla="*/ 2348342 h 6858000"/>
              <a:gd name="connsiteX17" fmla="*/ 9097757 w 12192000"/>
              <a:gd name="connsiteY17" fmla="*/ 2348342 h 6858000"/>
              <a:gd name="connsiteX18" fmla="*/ 9057961 w 12192000"/>
              <a:gd name="connsiteY18" fmla="*/ 2346001 h 6858000"/>
              <a:gd name="connsiteX19" fmla="*/ 9018166 w 12192000"/>
              <a:gd name="connsiteY19" fmla="*/ 2341319 h 6858000"/>
              <a:gd name="connsiteX20" fmla="*/ 8978370 w 12192000"/>
              <a:gd name="connsiteY20" fmla="*/ 2335467 h 6858000"/>
              <a:gd name="connsiteX21" fmla="*/ 8938575 w 12192000"/>
              <a:gd name="connsiteY21" fmla="*/ 2330785 h 6858000"/>
              <a:gd name="connsiteX22" fmla="*/ 8898779 w 12192000"/>
              <a:gd name="connsiteY22" fmla="*/ 2327274 h 6858000"/>
              <a:gd name="connsiteX23" fmla="*/ 8861324 w 12192000"/>
              <a:gd name="connsiteY23" fmla="*/ 2328444 h 6858000"/>
              <a:gd name="connsiteX24" fmla="*/ 8825040 w 12192000"/>
              <a:gd name="connsiteY24" fmla="*/ 2333126 h 6858000"/>
              <a:gd name="connsiteX25" fmla="*/ 8789926 w 12192000"/>
              <a:gd name="connsiteY25" fmla="*/ 2343660 h 6858000"/>
              <a:gd name="connsiteX26" fmla="*/ 8760665 w 12192000"/>
              <a:gd name="connsiteY26" fmla="*/ 2358876 h 6858000"/>
              <a:gd name="connsiteX27" fmla="*/ 8732574 w 12192000"/>
              <a:gd name="connsiteY27" fmla="*/ 2378774 h 6858000"/>
              <a:gd name="connsiteX28" fmla="*/ 8707994 w 12192000"/>
              <a:gd name="connsiteY28" fmla="*/ 2402183 h 6858000"/>
              <a:gd name="connsiteX29" fmla="*/ 8683415 w 12192000"/>
              <a:gd name="connsiteY29" fmla="*/ 2429103 h 6858000"/>
              <a:gd name="connsiteX30" fmla="*/ 8661176 w 12192000"/>
              <a:gd name="connsiteY30" fmla="*/ 2457194 h 6858000"/>
              <a:gd name="connsiteX31" fmla="*/ 8638937 w 12192000"/>
              <a:gd name="connsiteY31" fmla="*/ 2486456 h 6858000"/>
              <a:gd name="connsiteX32" fmla="*/ 8616699 w 12192000"/>
              <a:gd name="connsiteY32" fmla="*/ 2515717 h 6858000"/>
              <a:gd name="connsiteX33" fmla="*/ 8594460 w 12192000"/>
              <a:gd name="connsiteY33" fmla="*/ 2543808 h 6858000"/>
              <a:gd name="connsiteX34" fmla="*/ 8571051 w 12192000"/>
              <a:gd name="connsiteY34" fmla="*/ 2570729 h 6858000"/>
              <a:gd name="connsiteX35" fmla="*/ 8544130 w 12192000"/>
              <a:gd name="connsiteY35" fmla="*/ 2594138 h 6858000"/>
              <a:gd name="connsiteX36" fmla="*/ 8518380 w 12192000"/>
              <a:gd name="connsiteY36" fmla="*/ 2615206 h 6858000"/>
              <a:gd name="connsiteX37" fmla="*/ 8489119 w 12192000"/>
              <a:gd name="connsiteY37" fmla="*/ 2631593 h 6858000"/>
              <a:gd name="connsiteX38" fmla="*/ 8457516 w 12192000"/>
              <a:gd name="connsiteY38" fmla="*/ 2645638 h 6858000"/>
              <a:gd name="connsiteX39" fmla="*/ 8423573 w 12192000"/>
              <a:gd name="connsiteY39" fmla="*/ 2657343 h 6858000"/>
              <a:gd name="connsiteX40" fmla="*/ 8388459 w 12192000"/>
              <a:gd name="connsiteY40" fmla="*/ 2667877 h 6858000"/>
              <a:gd name="connsiteX41" fmla="*/ 8353346 w 12192000"/>
              <a:gd name="connsiteY41" fmla="*/ 2677241 h 6858000"/>
              <a:gd name="connsiteX42" fmla="*/ 8317062 w 12192000"/>
              <a:gd name="connsiteY42" fmla="*/ 2686604 h 6858000"/>
              <a:gd name="connsiteX43" fmla="*/ 8283118 w 12192000"/>
              <a:gd name="connsiteY43" fmla="*/ 2697138 h 6858000"/>
              <a:gd name="connsiteX44" fmla="*/ 8249175 w 12192000"/>
              <a:gd name="connsiteY44" fmla="*/ 2708843 h 6858000"/>
              <a:gd name="connsiteX45" fmla="*/ 8217573 w 12192000"/>
              <a:gd name="connsiteY45" fmla="*/ 2722888 h 6858000"/>
              <a:gd name="connsiteX46" fmla="*/ 8189482 w 12192000"/>
              <a:gd name="connsiteY46" fmla="*/ 2740445 h 6858000"/>
              <a:gd name="connsiteX47" fmla="*/ 8163732 w 12192000"/>
              <a:gd name="connsiteY47" fmla="*/ 2761514 h 6858000"/>
              <a:gd name="connsiteX48" fmla="*/ 8142663 w 12192000"/>
              <a:gd name="connsiteY48" fmla="*/ 2787264 h 6858000"/>
              <a:gd name="connsiteX49" fmla="*/ 8125106 w 12192000"/>
              <a:gd name="connsiteY49" fmla="*/ 2815355 h 6858000"/>
              <a:gd name="connsiteX50" fmla="*/ 8111061 w 12192000"/>
              <a:gd name="connsiteY50" fmla="*/ 2846957 h 6858000"/>
              <a:gd name="connsiteX51" fmla="*/ 8099356 w 12192000"/>
              <a:gd name="connsiteY51" fmla="*/ 2880900 h 6858000"/>
              <a:gd name="connsiteX52" fmla="*/ 8088822 w 12192000"/>
              <a:gd name="connsiteY52" fmla="*/ 2914844 h 6858000"/>
              <a:gd name="connsiteX53" fmla="*/ 8079459 w 12192000"/>
              <a:gd name="connsiteY53" fmla="*/ 2951128 h 6858000"/>
              <a:gd name="connsiteX54" fmla="*/ 8070095 w 12192000"/>
              <a:gd name="connsiteY54" fmla="*/ 2986242 h 6858000"/>
              <a:gd name="connsiteX55" fmla="*/ 8059561 w 12192000"/>
              <a:gd name="connsiteY55" fmla="*/ 3021355 h 6858000"/>
              <a:gd name="connsiteX56" fmla="*/ 8047856 w 12192000"/>
              <a:gd name="connsiteY56" fmla="*/ 3055299 h 6858000"/>
              <a:gd name="connsiteX57" fmla="*/ 8033811 w 12192000"/>
              <a:gd name="connsiteY57" fmla="*/ 3086901 h 6858000"/>
              <a:gd name="connsiteX58" fmla="*/ 8017424 w 12192000"/>
              <a:gd name="connsiteY58" fmla="*/ 3116162 h 6858000"/>
              <a:gd name="connsiteX59" fmla="*/ 7996356 w 12192000"/>
              <a:gd name="connsiteY59" fmla="*/ 3141913 h 6858000"/>
              <a:gd name="connsiteX60" fmla="*/ 7972947 w 12192000"/>
              <a:gd name="connsiteY60" fmla="*/ 3168833 h 6858000"/>
              <a:gd name="connsiteX61" fmla="*/ 7946026 w 12192000"/>
              <a:gd name="connsiteY61" fmla="*/ 3192242 h 6858000"/>
              <a:gd name="connsiteX62" fmla="*/ 7916765 w 12192000"/>
              <a:gd name="connsiteY62" fmla="*/ 3214481 h 6858000"/>
              <a:gd name="connsiteX63" fmla="*/ 7887503 w 12192000"/>
              <a:gd name="connsiteY63" fmla="*/ 3236720 h 6858000"/>
              <a:gd name="connsiteX64" fmla="*/ 7858242 w 12192000"/>
              <a:gd name="connsiteY64" fmla="*/ 3258958 h 6858000"/>
              <a:gd name="connsiteX65" fmla="*/ 7830151 w 12192000"/>
              <a:gd name="connsiteY65" fmla="*/ 3281197 h 6858000"/>
              <a:gd name="connsiteX66" fmla="*/ 7803230 w 12192000"/>
              <a:gd name="connsiteY66" fmla="*/ 3305777 h 6858000"/>
              <a:gd name="connsiteX67" fmla="*/ 7779821 w 12192000"/>
              <a:gd name="connsiteY67" fmla="*/ 3330356 h 6858000"/>
              <a:gd name="connsiteX68" fmla="*/ 7759923 w 12192000"/>
              <a:gd name="connsiteY68" fmla="*/ 3358447 h 6858000"/>
              <a:gd name="connsiteX69" fmla="*/ 7744708 w 12192000"/>
              <a:gd name="connsiteY69" fmla="*/ 3387709 h 6858000"/>
              <a:gd name="connsiteX70" fmla="*/ 7734173 w 12192000"/>
              <a:gd name="connsiteY70" fmla="*/ 3422822 h 6858000"/>
              <a:gd name="connsiteX71" fmla="*/ 7729492 w 12192000"/>
              <a:gd name="connsiteY71" fmla="*/ 3459107 h 6858000"/>
              <a:gd name="connsiteX72" fmla="*/ 7728321 w 12192000"/>
              <a:gd name="connsiteY72" fmla="*/ 3496561 h 6858000"/>
              <a:gd name="connsiteX73" fmla="*/ 7731832 w 12192000"/>
              <a:gd name="connsiteY73" fmla="*/ 3536357 h 6858000"/>
              <a:gd name="connsiteX74" fmla="*/ 7736514 w 12192000"/>
              <a:gd name="connsiteY74" fmla="*/ 3576152 h 6858000"/>
              <a:gd name="connsiteX75" fmla="*/ 7742367 w 12192000"/>
              <a:gd name="connsiteY75" fmla="*/ 3615948 h 6858000"/>
              <a:gd name="connsiteX76" fmla="*/ 7747048 w 12192000"/>
              <a:gd name="connsiteY76" fmla="*/ 3655744 h 6858000"/>
              <a:gd name="connsiteX77" fmla="*/ 7749389 w 12192000"/>
              <a:gd name="connsiteY77" fmla="*/ 3695539 h 6858000"/>
              <a:gd name="connsiteX78" fmla="*/ 7749389 w 12192000"/>
              <a:gd name="connsiteY78" fmla="*/ 3734164 h 6858000"/>
              <a:gd name="connsiteX79" fmla="*/ 7744708 w 12192000"/>
              <a:gd name="connsiteY79" fmla="*/ 3770449 h 6858000"/>
              <a:gd name="connsiteX80" fmla="*/ 7735344 w 12192000"/>
              <a:gd name="connsiteY80" fmla="*/ 3806733 h 6858000"/>
              <a:gd name="connsiteX81" fmla="*/ 7721298 w 12192000"/>
              <a:gd name="connsiteY81" fmla="*/ 3840676 h 6858000"/>
              <a:gd name="connsiteX82" fmla="*/ 7703741 w 12192000"/>
              <a:gd name="connsiteY82" fmla="*/ 3875790 h 6858000"/>
              <a:gd name="connsiteX83" fmla="*/ 7683844 w 12192000"/>
              <a:gd name="connsiteY83" fmla="*/ 3910903 h 6858000"/>
              <a:gd name="connsiteX84" fmla="*/ 7662775 w 12192000"/>
              <a:gd name="connsiteY84" fmla="*/ 3946017 h 6858000"/>
              <a:gd name="connsiteX85" fmla="*/ 7642878 w 12192000"/>
              <a:gd name="connsiteY85" fmla="*/ 3979961 h 6858000"/>
              <a:gd name="connsiteX86" fmla="*/ 7625321 w 12192000"/>
              <a:gd name="connsiteY86" fmla="*/ 4016245 h 6858000"/>
              <a:gd name="connsiteX87" fmla="*/ 7611275 w 12192000"/>
              <a:gd name="connsiteY87" fmla="*/ 4051358 h 6858000"/>
              <a:gd name="connsiteX88" fmla="*/ 7601912 w 12192000"/>
              <a:gd name="connsiteY88" fmla="*/ 4087643 h 6858000"/>
              <a:gd name="connsiteX89" fmla="*/ 7598400 w 12192000"/>
              <a:gd name="connsiteY89" fmla="*/ 4125097 h 6858000"/>
              <a:gd name="connsiteX90" fmla="*/ 7601912 w 12192000"/>
              <a:gd name="connsiteY90" fmla="*/ 4162552 h 6858000"/>
              <a:gd name="connsiteX91" fmla="*/ 7611275 w 12192000"/>
              <a:gd name="connsiteY91" fmla="*/ 4198836 h 6858000"/>
              <a:gd name="connsiteX92" fmla="*/ 7625321 w 12192000"/>
              <a:gd name="connsiteY92" fmla="*/ 4233950 h 6858000"/>
              <a:gd name="connsiteX93" fmla="*/ 7642878 w 12192000"/>
              <a:gd name="connsiteY93" fmla="*/ 4270234 h 6858000"/>
              <a:gd name="connsiteX94" fmla="*/ 7662775 w 12192000"/>
              <a:gd name="connsiteY94" fmla="*/ 4304177 h 6858000"/>
              <a:gd name="connsiteX95" fmla="*/ 7683844 w 12192000"/>
              <a:gd name="connsiteY95" fmla="*/ 4339291 h 6858000"/>
              <a:gd name="connsiteX96" fmla="*/ 7703741 w 12192000"/>
              <a:gd name="connsiteY96" fmla="*/ 4374405 h 6858000"/>
              <a:gd name="connsiteX97" fmla="*/ 7721298 w 12192000"/>
              <a:gd name="connsiteY97" fmla="*/ 4409519 h 6858000"/>
              <a:gd name="connsiteX98" fmla="*/ 7735344 w 12192000"/>
              <a:gd name="connsiteY98" fmla="*/ 4443462 h 6858000"/>
              <a:gd name="connsiteX99" fmla="*/ 7744708 w 12192000"/>
              <a:gd name="connsiteY99" fmla="*/ 4479746 h 6858000"/>
              <a:gd name="connsiteX100" fmla="*/ 7749389 w 12192000"/>
              <a:gd name="connsiteY100" fmla="*/ 4516030 h 6858000"/>
              <a:gd name="connsiteX101" fmla="*/ 7749389 w 12192000"/>
              <a:gd name="connsiteY101" fmla="*/ 4554655 h 6858000"/>
              <a:gd name="connsiteX102" fmla="*/ 7747048 w 12192000"/>
              <a:gd name="connsiteY102" fmla="*/ 4594451 h 6858000"/>
              <a:gd name="connsiteX103" fmla="*/ 7742367 w 12192000"/>
              <a:gd name="connsiteY103" fmla="*/ 4634247 h 6858000"/>
              <a:gd name="connsiteX104" fmla="*/ 7736514 w 12192000"/>
              <a:gd name="connsiteY104" fmla="*/ 4674042 h 6858000"/>
              <a:gd name="connsiteX105" fmla="*/ 7731832 w 12192000"/>
              <a:gd name="connsiteY105" fmla="*/ 4713838 h 6858000"/>
              <a:gd name="connsiteX106" fmla="*/ 7728321 w 12192000"/>
              <a:gd name="connsiteY106" fmla="*/ 4753633 h 6858000"/>
              <a:gd name="connsiteX107" fmla="*/ 7729492 w 12192000"/>
              <a:gd name="connsiteY107" fmla="*/ 4791088 h 6858000"/>
              <a:gd name="connsiteX108" fmla="*/ 7734173 w 12192000"/>
              <a:gd name="connsiteY108" fmla="*/ 4827372 h 6858000"/>
              <a:gd name="connsiteX109" fmla="*/ 7744708 w 12192000"/>
              <a:gd name="connsiteY109" fmla="*/ 4862486 h 6858000"/>
              <a:gd name="connsiteX110" fmla="*/ 7759923 w 12192000"/>
              <a:gd name="connsiteY110" fmla="*/ 4891747 h 6858000"/>
              <a:gd name="connsiteX111" fmla="*/ 7779821 w 12192000"/>
              <a:gd name="connsiteY111" fmla="*/ 4919838 h 6858000"/>
              <a:gd name="connsiteX112" fmla="*/ 7803230 w 12192000"/>
              <a:gd name="connsiteY112" fmla="*/ 4944418 h 6858000"/>
              <a:gd name="connsiteX113" fmla="*/ 7830151 w 12192000"/>
              <a:gd name="connsiteY113" fmla="*/ 4968998 h 6858000"/>
              <a:gd name="connsiteX114" fmla="*/ 7858242 w 12192000"/>
              <a:gd name="connsiteY114" fmla="*/ 4991236 h 6858000"/>
              <a:gd name="connsiteX115" fmla="*/ 7887503 w 12192000"/>
              <a:gd name="connsiteY115" fmla="*/ 5013475 h 6858000"/>
              <a:gd name="connsiteX116" fmla="*/ 7916765 w 12192000"/>
              <a:gd name="connsiteY116" fmla="*/ 5035714 h 6858000"/>
              <a:gd name="connsiteX117" fmla="*/ 7946026 w 12192000"/>
              <a:gd name="connsiteY117" fmla="*/ 5057952 h 6858000"/>
              <a:gd name="connsiteX118" fmla="*/ 7972947 w 12192000"/>
              <a:gd name="connsiteY118" fmla="*/ 5081362 h 6858000"/>
              <a:gd name="connsiteX119" fmla="*/ 7996356 w 12192000"/>
              <a:gd name="connsiteY119" fmla="*/ 5108282 h 6858000"/>
              <a:gd name="connsiteX120" fmla="*/ 8017424 w 12192000"/>
              <a:gd name="connsiteY120" fmla="*/ 5134032 h 6858000"/>
              <a:gd name="connsiteX121" fmla="*/ 8033811 w 12192000"/>
              <a:gd name="connsiteY121" fmla="*/ 5163294 h 6858000"/>
              <a:gd name="connsiteX122" fmla="*/ 8047856 w 12192000"/>
              <a:gd name="connsiteY122" fmla="*/ 5194896 h 6858000"/>
              <a:gd name="connsiteX123" fmla="*/ 8059561 w 12192000"/>
              <a:gd name="connsiteY123" fmla="*/ 5228839 h 6858000"/>
              <a:gd name="connsiteX124" fmla="*/ 8070095 w 12192000"/>
              <a:gd name="connsiteY124" fmla="*/ 5263953 h 6858000"/>
              <a:gd name="connsiteX125" fmla="*/ 8079459 w 12192000"/>
              <a:gd name="connsiteY125" fmla="*/ 5299067 h 6858000"/>
              <a:gd name="connsiteX126" fmla="*/ 8088822 w 12192000"/>
              <a:gd name="connsiteY126" fmla="*/ 5335351 h 6858000"/>
              <a:gd name="connsiteX127" fmla="*/ 8099356 w 12192000"/>
              <a:gd name="connsiteY127" fmla="*/ 5369294 h 6858000"/>
              <a:gd name="connsiteX128" fmla="*/ 8111061 w 12192000"/>
              <a:gd name="connsiteY128" fmla="*/ 5403238 h 6858000"/>
              <a:gd name="connsiteX129" fmla="*/ 8125106 w 12192000"/>
              <a:gd name="connsiteY129" fmla="*/ 5434840 h 6858000"/>
              <a:gd name="connsiteX130" fmla="*/ 8142663 w 12192000"/>
              <a:gd name="connsiteY130" fmla="*/ 5462931 h 6858000"/>
              <a:gd name="connsiteX131" fmla="*/ 8163732 w 12192000"/>
              <a:gd name="connsiteY131" fmla="*/ 5488681 h 6858000"/>
              <a:gd name="connsiteX132" fmla="*/ 8189482 w 12192000"/>
              <a:gd name="connsiteY132" fmla="*/ 5509749 h 6858000"/>
              <a:gd name="connsiteX133" fmla="*/ 8217573 w 12192000"/>
              <a:gd name="connsiteY133" fmla="*/ 5527306 h 6858000"/>
              <a:gd name="connsiteX134" fmla="*/ 8249175 w 12192000"/>
              <a:gd name="connsiteY134" fmla="*/ 5541352 h 6858000"/>
              <a:gd name="connsiteX135" fmla="*/ 8283118 w 12192000"/>
              <a:gd name="connsiteY135" fmla="*/ 5553056 h 6858000"/>
              <a:gd name="connsiteX136" fmla="*/ 8317062 w 12192000"/>
              <a:gd name="connsiteY136" fmla="*/ 5563590 h 6858000"/>
              <a:gd name="connsiteX137" fmla="*/ 8353346 w 12192000"/>
              <a:gd name="connsiteY137" fmla="*/ 5572954 h 6858000"/>
              <a:gd name="connsiteX138" fmla="*/ 8388459 w 12192000"/>
              <a:gd name="connsiteY138" fmla="*/ 5582318 h 6858000"/>
              <a:gd name="connsiteX139" fmla="*/ 8423573 w 12192000"/>
              <a:gd name="connsiteY139" fmla="*/ 5592852 h 6858000"/>
              <a:gd name="connsiteX140" fmla="*/ 8457516 w 12192000"/>
              <a:gd name="connsiteY140" fmla="*/ 5604556 h 6858000"/>
              <a:gd name="connsiteX141" fmla="*/ 8489119 w 12192000"/>
              <a:gd name="connsiteY141" fmla="*/ 5618602 h 6858000"/>
              <a:gd name="connsiteX142" fmla="*/ 8518380 w 12192000"/>
              <a:gd name="connsiteY142" fmla="*/ 5634988 h 6858000"/>
              <a:gd name="connsiteX143" fmla="*/ 8544130 w 12192000"/>
              <a:gd name="connsiteY143" fmla="*/ 5656057 h 6858000"/>
              <a:gd name="connsiteX144" fmla="*/ 8571051 w 12192000"/>
              <a:gd name="connsiteY144" fmla="*/ 5679466 h 6858000"/>
              <a:gd name="connsiteX145" fmla="*/ 8594460 w 12192000"/>
              <a:gd name="connsiteY145" fmla="*/ 5706386 h 6858000"/>
              <a:gd name="connsiteX146" fmla="*/ 8616699 w 12192000"/>
              <a:gd name="connsiteY146" fmla="*/ 5734477 h 6858000"/>
              <a:gd name="connsiteX147" fmla="*/ 8638937 w 12192000"/>
              <a:gd name="connsiteY147" fmla="*/ 5763739 h 6858000"/>
              <a:gd name="connsiteX148" fmla="*/ 8661176 w 12192000"/>
              <a:gd name="connsiteY148" fmla="*/ 5793000 h 6858000"/>
              <a:gd name="connsiteX149" fmla="*/ 8683415 w 12192000"/>
              <a:gd name="connsiteY149" fmla="*/ 5821091 h 6858000"/>
              <a:gd name="connsiteX150" fmla="*/ 8707994 w 12192000"/>
              <a:gd name="connsiteY150" fmla="*/ 5848012 h 6858000"/>
              <a:gd name="connsiteX151" fmla="*/ 8732574 w 12192000"/>
              <a:gd name="connsiteY151" fmla="*/ 5871421 h 6858000"/>
              <a:gd name="connsiteX152" fmla="*/ 8760665 w 12192000"/>
              <a:gd name="connsiteY152" fmla="*/ 5891319 h 6858000"/>
              <a:gd name="connsiteX153" fmla="*/ 8789926 w 12192000"/>
              <a:gd name="connsiteY153" fmla="*/ 5906535 h 6858000"/>
              <a:gd name="connsiteX154" fmla="*/ 8825040 w 12192000"/>
              <a:gd name="connsiteY154" fmla="*/ 5917069 h 6858000"/>
              <a:gd name="connsiteX155" fmla="*/ 8861324 w 12192000"/>
              <a:gd name="connsiteY155" fmla="*/ 5921751 h 6858000"/>
              <a:gd name="connsiteX156" fmla="*/ 8898779 w 12192000"/>
              <a:gd name="connsiteY156" fmla="*/ 5922921 h 6858000"/>
              <a:gd name="connsiteX157" fmla="*/ 8938575 w 12192000"/>
              <a:gd name="connsiteY157" fmla="*/ 5919410 h 6858000"/>
              <a:gd name="connsiteX158" fmla="*/ 8978370 w 12192000"/>
              <a:gd name="connsiteY158" fmla="*/ 5914728 h 6858000"/>
              <a:gd name="connsiteX159" fmla="*/ 9018166 w 12192000"/>
              <a:gd name="connsiteY159" fmla="*/ 5908876 h 6858000"/>
              <a:gd name="connsiteX160" fmla="*/ 9057961 w 12192000"/>
              <a:gd name="connsiteY160" fmla="*/ 5904194 h 6858000"/>
              <a:gd name="connsiteX161" fmla="*/ 9097757 w 12192000"/>
              <a:gd name="connsiteY161" fmla="*/ 5901853 h 6858000"/>
              <a:gd name="connsiteX162" fmla="*/ 9136382 w 12192000"/>
              <a:gd name="connsiteY162" fmla="*/ 5901853 h 6858000"/>
              <a:gd name="connsiteX163" fmla="*/ 9172666 w 12192000"/>
              <a:gd name="connsiteY163" fmla="*/ 5906535 h 6858000"/>
              <a:gd name="connsiteX164" fmla="*/ 9208950 w 12192000"/>
              <a:gd name="connsiteY164" fmla="*/ 5915898 h 6858000"/>
              <a:gd name="connsiteX165" fmla="*/ 9244064 w 12192000"/>
              <a:gd name="connsiteY165" fmla="*/ 5929944 h 6858000"/>
              <a:gd name="connsiteX166" fmla="*/ 9279178 w 12192000"/>
              <a:gd name="connsiteY166" fmla="*/ 5948671 h 6858000"/>
              <a:gd name="connsiteX167" fmla="*/ 9314292 w 12192000"/>
              <a:gd name="connsiteY167" fmla="*/ 5967398 h 6858000"/>
              <a:gd name="connsiteX168" fmla="*/ 9349405 w 12192000"/>
              <a:gd name="connsiteY168" fmla="*/ 5988467 h 6858000"/>
              <a:gd name="connsiteX169" fmla="*/ 9383349 w 12192000"/>
              <a:gd name="connsiteY169" fmla="*/ 6008364 h 6858000"/>
              <a:gd name="connsiteX170" fmla="*/ 9419633 w 12192000"/>
              <a:gd name="connsiteY170" fmla="*/ 6025921 h 6858000"/>
              <a:gd name="connsiteX171" fmla="*/ 9454747 w 12192000"/>
              <a:gd name="connsiteY171" fmla="*/ 6039967 h 6858000"/>
              <a:gd name="connsiteX172" fmla="*/ 9491031 w 12192000"/>
              <a:gd name="connsiteY172" fmla="*/ 6049331 h 6858000"/>
              <a:gd name="connsiteX173" fmla="*/ 9528486 w 12192000"/>
              <a:gd name="connsiteY173" fmla="*/ 6052842 h 6858000"/>
              <a:gd name="connsiteX174" fmla="*/ 9565940 w 12192000"/>
              <a:gd name="connsiteY174" fmla="*/ 6049331 h 6858000"/>
              <a:gd name="connsiteX175" fmla="*/ 9602224 w 12192000"/>
              <a:gd name="connsiteY175" fmla="*/ 6039967 h 6858000"/>
              <a:gd name="connsiteX176" fmla="*/ 9637338 w 12192000"/>
              <a:gd name="connsiteY176" fmla="*/ 6025921 h 6858000"/>
              <a:gd name="connsiteX177" fmla="*/ 9673622 w 12192000"/>
              <a:gd name="connsiteY177" fmla="*/ 6008364 h 6858000"/>
              <a:gd name="connsiteX178" fmla="*/ 9707566 w 12192000"/>
              <a:gd name="connsiteY178" fmla="*/ 5988467 h 6858000"/>
              <a:gd name="connsiteX179" fmla="*/ 9742679 w 12192000"/>
              <a:gd name="connsiteY179" fmla="*/ 5967398 h 6858000"/>
              <a:gd name="connsiteX180" fmla="*/ 9777793 w 12192000"/>
              <a:gd name="connsiteY180" fmla="*/ 5948671 h 6858000"/>
              <a:gd name="connsiteX181" fmla="*/ 9812907 w 12192000"/>
              <a:gd name="connsiteY181" fmla="*/ 5929944 h 6858000"/>
              <a:gd name="connsiteX182" fmla="*/ 9846850 w 12192000"/>
              <a:gd name="connsiteY182" fmla="*/ 5915898 h 6858000"/>
              <a:gd name="connsiteX183" fmla="*/ 9884305 w 12192000"/>
              <a:gd name="connsiteY183" fmla="*/ 5906535 h 6858000"/>
              <a:gd name="connsiteX184" fmla="*/ 9920589 w 12192000"/>
              <a:gd name="connsiteY184" fmla="*/ 5901853 h 6858000"/>
              <a:gd name="connsiteX185" fmla="*/ 9959214 w 12192000"/>
              <a:gd name="connsiteY185" fmla="*/ 5901853 h 6858000"/>
              <a:gd name="connsiteX186" fmla="*/ 9999010 w 12192000"/>
              <a:gd name="connsiteY186" fmla="*/ 5904194 h 6858000"/>
              <a:gd name="connsiteX187" fmla="*/ 10038805 w 12192000"/>
              <a:gd name="connsiteY187" fmla="*/ 5908876 h 6858000"/>
              <a:gd name="connsiteX188" fmla="*/ 10078601 w 12192000"/>
              <a:gd name="connsiteY188" fmla="*/ 5914728 h 6858000"/>
              <a:gd name="connsiteX189" fmla="*/ 10118396 w 12192000"/>
              <a:gd name="connsiteY189" fmla="*/ 5919410 h 6858000"/>
              <a:gd name="connsiteX190" fmla="*/ 10158192 w 12192000"/>
              <a:gd name="connsiteY190" fmla="*/ 5922921 h 6858000"/>
              <a:gd name="connsiteX191" fmla="*/ 10195647 w 12192000"/>
              <a:gd name="connsiteY191" fmla="*/ 5921751 h 6858000"/>
              <a:gd name="connsiteX192" fmla="*/ 10231931 w 12192000"/>
              <a:gd name="connsiteY192" fmla="*/ 5917069 h 6858000"/>
              <a:gd name="connsiteX193" fmla="*/ 10267044 w 12192000"/>
              <a:gd name="connsiteY193" fmla="*/ 5906535 h 6858000"/>
              <a:gd name="connsiteX194" fmla="*/ 10296306 w 12192000"/>
              <a:gd name="connsiteY194" fmla="*/ 5891319 h 6858000"/>
              <a:gd name="connsiteX195" fmla="*/ 10324397 w 12192000"/>
              <a:gd name="connsiteY195" fmla="*/ 5871421 h 6858000"/>
              <a:gd name="connsiteX196" fmla="*/ 10348977 w 12192000"/>
              <a:gd name="connsiteY196" fmla="*/ 5848012 h 6858000"/>
              <a:gd name="connsiteX197" fmla="*/ 10373556 w 12192000"/>
              <a:gd name="connsiteY197" fmla="*/ 5821091 h 6858000"/>
              <a:gd name="connsiteX198" fmla="*/ 10395795 w 12192000"/>
              <a:gd name="connsiteY198" fmla="*/ 5793000 h 6858000"/>
              <a:gd name="connsiteX199" fmla="*/ 10418034 w 12192000"/>
              <a:gd name="connsiteY199" fmla="*/ 5763739 h 6858000"/>
              <a:gd name="connsiteX200" fmla="*/ 10440272 w 12192000"/>
              <a:gd name="connsiteY200" fmla="*/ 5734477 h 6858000"/>
              <a:gd name="connsiteX201" fmla="*/ 10462511 w 12192000"/>
              <a:gd name="connsiteY201" fmla="*/ 5706386 h 6858000"/>
              <a:gd name="connsiteX202" fmla="*/ 10485920 w 12192000"/>
              <a:gd name="connsiteY202" fmla="*/ 5679466 h 6858000"/>
              <a:gd name="connsiteX203" fmla="*/ 10512841 w 12192000"/>
              <a:gd name="connsiteY203" fmla="*/ 5656057 h 6858000"/>
              <a:gd name="connsiteX204" fmla="*/ 10538591 w 12192000"/>
              <a:gd name="connsiteY204" fmla="*/ 5634988 h 6858000"/>
              <a:gd name="connsiteX205" fmla="*/ 10567852 w 12192000"/>
              <a:gd name="connsiteY205" fmla="*/ 5618602 h 6858000"/>
              <a:gd name="connsiteX206" fmla="*/ 10599455 w 12192000"/>
              <a:gd name="connsiteY206" fmla="*/ 5604556 h 6858000"/>
              <a:gd name="connsiteX207" fmla="*/ 10633398 w 12192000"/>
              <a:gd name="connsiteY207" fmla="*/ 5592852 h 6858000"/>
              <a:gd name="connsiteX208" fmla="*/ 10668512 w 12192000"/>
              <a:gd name="connsiteY208" fmla="*/ 5582318 h 6858000"/>
              <a:gd name="connsiteX209" fmla="*/ 10703626 w 12192000"/>
              <a:gd name="connsiteY209" fmla="*/ 5572954 h 6858000"/>
              <a:gd name="connsiteX210" fmla="*/ 10739910 w 12192000"/>
              <a:gd name="connsiteY210" fmla="*/ 5563590 h 6858000"/>
              <a:gd name="connsiteX211" fmla="*/ 10773853 w 12192000"/>
              <a:gd name="connsiteY211" fmla="*/ 5553056 h 6858000"/>
              <a:gd name="connsiteX212" fmla="*/ 10807796 w 12192000"/>
              <a:gd name="connsiteY212" fmla="*/ 5541352 h 6858000"/>
              <a:gd name="connsiteX213" fmla="*/ 10839399 w 12192000"/>
              <a:gd name="connsiteY213" fmla="*/ 5527306 h 6858000"/>
              <a:gd name="connsiteX214" fmla="*/ 10867490 w 12192000"/>
              <a:gd name="connsiteY214" fmla="*/ 5509749 h 6858000"/>
              <a:gd name="connsiteX215" fmla="*/ 10893240 w 12192000"/>
              <a:gd name="connsiteY215" fmla="*/ 5488681 h 6858000"/>
              <a:gd name="connsiteX216" fmla="*/ 10914308 w 12192000"/>
              <a:gd name="connsiteY216" fmla="*/ 5462931 h 6858000"/>
              <a:gd name="connsiteX217" fmla="*/ 10931865 w 12192000"/>
              <a:gd name="connsiteY217" fmla="*/ 5434840 h 6858000"/>
              <a:gd name="connsiteX218" fmla="*/ 10945910 w 12192000"/>
              <a:gd name="connsiteY218" fmla="*/ 5403238 h 6858000"/>
              <a:gd name="connsiteX219" fmla="*/ 10957615 w 12192000"/>
              <a:gd name="connsiteY219" fmla="*/ 5369294 h 6858000"/>
              <a:gd name="connsiteX220" fmla="*/ 10968149 w 12192000"/>
              <a:gd name="connsiteY220" fmla="*/ 5335351 h 6858000"/>
              <a:gd name="connsiteX221" fmla="*/ 10977513 w 12192000"/>
              <a:gd name="connsiteY221" fmla="*/ 5299067 h 6858000"/>
              <a:gd name="connsiteX222" fmla="*/ 10986876 w 12192000"/>
              <a:gd name="connsiteY222" fmla="*/ 5263953 h 6858000"/>
              <a:gd name="connsiteX223" fmla="*/ 10997410 w 12192000"/>
              <a:gd name="connsiteY223" fmla="*/ 5228839 h 6858000"/>
              <a:gd name="connsiteX224" fmla="*/ 11009115 w 12192000"/>
              <a:gd name="connsiteY224" fmla="*/ 5194896 h 6858000"/>
              <a:gd name="connsiteX225" fmla="*/ 11023160 w 12192000"/>
              <a:gd name="connsiteY225" fmla="*/ 5163294 h 6858000"/>
              <a:gd name="connsiteX226" fmla="*/ 11039547 w 12192000"/>
              <a:gd name="connsiteY226" fmla="*/ 5134032 h 6858000"/>
              <a:gd name="connsiteX227" fmla="*/ 11060615 w 12192000"/>
              <a:gd name="connsiteY227" fmla="*/ 5108282 h 6858000"/>
              <a:gd name="connsiteX228" fmla="*/ 11084024 w 12192000"/>
              <a:gd name="connsiteY228" fmla="*/ 5081362 h 6858000"/>
              <a:gd name="connsiteX229" fmla="*/ 11110945 w 12192000"/>
              <a:gd name="connsiteY229" fmla="*/ 5057952 h 6858000"/>
              <a:gd name="connsiteX230" fmla="*/ 11139036 w 12192000"/>
              <a:gd name="connsiteY230" fmla="*/ 5035714 h 6858000"/>
              <a:gd name="connsiteX231" fmla="*/ 11169468 w 12192000"/>
              <a:gd name="connsiteY231" fmla="*/ 5013475 h 6858000"/>
              <a:gd name="connsiteX232" fmla="*/ 11198729 w 12192000"/>
              <a:gd name="connsiteY232" fmla="*/ 4991236 h 6858000"/>
              <a:gd name="connsiteX233" fmla="*/ 11226820 w 12192000"/>
              <a:gd name="connsiteY233" fmla="*/ 4968998 h 6858000"/>
              <a:gd name="connsiteX234" fmla="*/ 11253741 w 12192000"/>
              <a:gd name="connsiteY234" fmla="*/ 4944418 h 6858000"/>
              <a:gd name="connsiteX235" fmla="*/ 11277150 w 12192000"/>
              <a:gd name="connsiteY235" fmla="*/ 4919838 h 6858000"/>
              <a:gd name="connsiteX236" fmla="*/ 11297048 w 12192000"/>
              <a:gd name="connsiteY236" fmla="*/ 4891747 h 6858000"/>
              <a:gd name="connsiteX237" fmla="*/ 11312264 w 12192000"/>
              <a:gd name="connsiteY237" fmla="*/ 4862486 h 6858000"/>
              <a:gd name="connsiteX238" fmla="*/ 11322798 w 12192000"/>
              <a:gd name="connsiteY238" fmla="*/ 4827372 h 6858000"/>
              <a:gd name="connsiteX239" fmla="*/ 11327480 w 12192000"/>
              <a:gd name="connsiteY239" fmla="*/ 4791088 h 6858000"/>
              <a:gd name="connsiteX240" fmla="*/ 11328650 w 12192000"/>
              <a:gd name="connsiteY240" fmla="*/ 4753633 h 6858000"/>
              <a:gd name="connsiteX241" fmla="*/ 11325139 w 12192000"/>
              <a:gd name="connsiteY241" fmla="*/ 4713838 h 6858000"/>
              <a:gd name="connsiteX242" fmla="*/ 11320457 w 12192000"/>
              <a:gd name="connsiteY242" fmla="*/ 4674042 h 6858000"/>
              <a:gd name="connsiteX243" fmla="*/ 11314605 w 12192000"/>
              <a:gd name="connsiteY243" fmla="*/ 4634247 h 6858000"/>
              <a:gd name="connsiteX244" fmla="*/ 11309923 w 12192000"/>
              <a:gd name="connsiteY244" fmla="*/ 4594451 h 6858000"/>
              <a:gd name="connsiteX245" fmla="*/ 11307582 w 12192000"/>
              <a:gd name="connsiteY245" fmla="*/ 4554655 h 6858000"/>
              <a:gd name="connsiteX246" fmla="*/ 11307582 w 12192000"/>
              <a:gd name="connsiteY246" fmla="*/ 4516030 h 6858000"/>
              <a:gd name="connsiteX247" fmla="*/ 11312264 w 12192000"/>
              <a:gd name="connsiteY247" fmla="*/ 4479746 h 6858000"/>
              <a:gd name="connsiteX248" fmla="*/ 11321628 w 12192000"/>
              <a:gd name="connsiteY248" fmla="*/ 4443462 h 6858000"/>
              <a:gd name="connsiteX249" fmla="*/ 11335673 w 12192000"/>
              <a:gd name="connsiteY249" fmla="*/ 4409519 h 6858000"/>
              <a:gd name="connsiteX250" fmla="*/ 11354400 w 12192000"/>
              <a:gd name="connsiteY250" fmla="*/ 4374405 h 6858000"/>
              <a:gd name="connsiteX251" fmla="*/ 11373128 w 12192000"/>
              <a:gd name="connsiteY251" fmla="*/ 4339291 h 6858000"/>
              <a:gd name="connsiteX252" fmla="*/ 11394196 w 12192000"/>
              <a:gd name="connsiteY252" fmla="*/ 4304177 h 6858000"/>
              <a:gd name="connsiteX253" fmla="*/ 11414094 w 12192000"/>
              <a:gd name="connsiteY253" fmla="*/ 4270234 h 6858000"/>
              <a:gd name="connsiteX254" fmla="*/ 11431650 w 12192000"/>
              <a:gd name="connsiteY254" fmla="*/ 4233950 h 6858000"/>
              <a:gd name="connsiteX255" fmla="*/ 11445696 w 12192000"/>
              <a:gd name="connsiteY255" fmla="*/ 4198836 h 6858000"/>
              <a:gd name="connsiteX256" fmla="*/ 11455060 w 12192000"/>
              <a:gd name="connsiteY256" fmla="*/ 4162552 h 6858000"/>
              <a:gd name="connsiteX257" fmla="*/ 11458571 w 12192000"/>
              <a:gd name="connsiteY257" fmla="*/ 4125097 h 6858000"/>
              <a:gd name="connsiteX258" fmla="*/ 11455060 w 12192000"/>
              <a:gd name="connsiteY258" fmla="*/ 4087643 h 6858000"/>
              <a:gd name="connsiteX259" fmla="*/ 11445696 w 12192000"/>
              <a:gd name="connsiteY259" fmla="*/ 4051358 h 6858000"/>
              <a:gd name="connsiteX260" fmla="*/ 11431650 w 12192000"/>
              <a:gd name="connsiteY260" fmla="*/ 4016245 h 6858000"/>
              <a:gd name="connsiteX261" fmla="*/ 11414094 w 12192000"/>
              <a:gd name="connsiteY261" fmla="*/ 3979961 h 6858000"/>
              <a:gd name="connsiteX262" fmla="*/ 11394196 w 12192000"/>
              <a:gd name="connsiteY262" fmla="*/ 3946017 h 6858000"/>
              <a:gd name="connsiteX263" fmla="*/ 11373128 w 12192000"/>
              <a:gd name="connsiteY263" fmla="*/ 3910903 h 6858000"/>
              <a:gd name="connsiteX264" fmla="*/ 11354400 w 12192000"/>
              <a:gd name="connsiteY264" fmla="*/ 3875790 h 6858000"/>
              <a:gd name="connsiteX265" fmla="*/ 11335673 w 12192000"/>
              <a:gd name="connsiteY265" fmla="*/ 3840676 h 6858000"/>
              <a:gd name="connsiteX266" fmla="*/ 11321628 w 12192000"/>
              <a:gd name="connsiteY266" fmla="*/ 3806733 h 6858000"/>
              <a:gd name="connsiteX267" fmla="*/ 11312264 w 12192000"/>
              <a:gd name="connsiteY267" fmla="*/ 3770449 h 6858000"/>
              <a:gd name="connsiteX268" fmla="*/ 11307582 w 12192000"/>
              <a:gd name="connsiteY268" fmla="*/ 3734164 h 6858000"/>
              <a:gd name="connsiteX269" fmla="*/ 11307582 w 12192000"/>
              <a:gd name="connsiteY269" fmla="*/ 3695539 h 6858000"/>
              <a:gd name="connsiteX270" fmla="*/ 11309923 w 12192000"/>
              <a:gd name="connsiteY270" fmla="*/ 3655744 h 6858000"/>
              <a:gd name="connsiteX271" fmla="*/ 11314605 w 12192000"/>
              <a:gd name="connsiteY271" fmla="*/ 3615948 h 6858000"/>
              <a:gd name="connsiteX272" fmla="*/ 11320457 w 12192000"/>
              <a:gd name="connsiteY272" fmla="*/ 3576152 h 6858000"/>
              <a:gd name="connsiteX273" fmla="*/ 11325139 w 12192000"/>
              <a:gd name="connsiteY273" fmla="*/ 3536357 h 6858000"/>
              <a:gd name="connsiteX274" fmla="*/ 11328650 w 12192000"/>
              <a:gd name="connsiteY274" fmla="*/ 3496561 h 6858000"/>
              <a:gd name="connsiteX275" fmla="*/ 11327480 w 12192000"/>
              <a:gd name="connsiteY275" fmla="*/ 3459107 h 6858000"/>
              <a:gd name="connsiteX276" fmla="*/ 11322798 w 12192000"/>
              <a:gd name="connsiteY276" fmla="*/ 3422822 h 6858000"/>
              <a:gd name="connsiteX277" fmla="*/ 11312264 w 12192000"/>
              <a:gd name="connsiteY277" fmla="*/ 3387709 h 6858000"/>
              <a:gd name="connsiteX278" fmla="*/ 11297048 w 12192000"/>
              <a:gd name="connsiteY278" fmla="*/ 3358447 h 6858000"/>
              <a:gd name="connsiteX279" fmla="*/ 11277150 w 12192000"/>
              <a:gd name="connsiteY279" fmla="*/ 3330356 h 6858000"/>
              <a:gd name="connsiteX280" fmla="*/ 11253741 w 12192000"/>
              <a:gd name="connsiteY280" fmla="*/ 3305777 h 6858000"/>
              <a:gd name="connsiteX281" fmla="*/ 11226820 w 12192000"/>
              <a:gd name="connsiteY281" fmla="*/ 3281197 h 6858000"/>
              <a:gd name="connsiteX282" fmla="*/ 11198729 w 12192000"/>
              <a:gd name="connsiteY282" fmla="*/ 3258958 h 6858000"/>
              <a:gd name="connsiteX283" fmla="*/ 11169468 w 12192000"/>
              <a:gd name="connsiteY283" fmla="*/ 3236720 h 6858000"/>
              <a:gd name="connsiteX284" fmla="*/ 11139036 w 12192000"/>
              <a:gd name="connsiteY284" fmla="*/ 3214481 h 6858000"/>
              <a:gd name="connsiteX285" fmla="*/ 11110945 w 12192000"/>
              <a:gd name="connsiteY285" fmla="*/ 3192242 h 6858000"/>
              <a:gd name="connsiteX286" fmla="*/ 11084024 w 12192000"/>
              <a:gd name="connsiteY286" fmla="*/ 3168833 h 6858000"/>
              <a:gd name="connsiteX287" fmla="*/ 11060615 w 12192000"/>
              <a:gd name="connsiteY287" fmla="*/ 3141913 h 6858000"/>
              <a:gd name="connsiteX288" fmla="*/ 11039547 w 12192000"/>
              <a:gd name="connsiteY288" fmla="*/ 3116162 h 6858000"/>
              <a:gd name="connsiteX289" fmla="*/ 11023160 w 12192000"/>
              <a:gd name="connsiteY289" fmla="*/ 3086901 h 6858000"/>
              <a:gd name="connsiteX290" fmla="*/ 11009115 w 12192000"/>
              <a:gd name="connsiteY290" fmla="*/ 3055299 h 6858000"/>
              <a:gd name="connsiteX291" fmla="*/ 10997410 w 12192000"/>
              <a:gd name="connsiteY291" fmla="*/ 3021355 h 6858000"/>
              <a:gd name="connsiteX292" fmla="*/ 10986876 w 12192000"/>
              <a:gd name="connsiteY292" fmla="*/ 2986242 h 6858000"/>
              <a:gd name="connsiteX293" fmla="*/ 10977513 w 12192000"/>
              <a:gd name="connsiteY293" fmla="*/ 2951128 h 6858000"/>
              <a:gd name="connsiteX294" fmla="*/ 10968149 w 12192000"/>
              <a:gd name="connsiteY294" fmla="*/ 2914844 h 6858000"/>
              <a:gd name="connsiteX295" fmla="*/ 10957615 w 12192000"/>
              <a:gd name="connsiteY295" fmla="*/ 2880900 h 6858000"/>
              <a:gd name="connsiteX296" fmla="*/ 10945910 w 12192000"/>
              <a:gd name="connsiteY296" fmla="*/ 2846957 h 6858000"/>
              <a:gd name="connsiteX297" fmla="*/ 10931865 w 12192000"/>
              <a:gd name="connsiteY297" fmla="*/ 2815355 h 6858000"/>
              <a:gd name="connsiteX298" fmla="*/ 10914308 w 12192000"/>
              <a:gd name="connsiteY298" fmla="*/ 2787264 h 6858000"/>
              <a:gd name="connsiteX299" fmla="*/ 10893240 w 12192000"/>
              <a:gd name="connsiteY299" fmla="*/ 2761514 h 6858000"/>
              <a:gd name="connsiteX300" fmla="*/ 10867490 w 12192000"/>
              <a:gd name="connsiteY300" fmla="*/ 2740445 h 6858000"/>
              <a:gd name="connsiteX301" fmla="*/ 10839399 w 12192000"/>
              <a:gd name="connsiteY301" fmla="*/ 2722888 h 6858000"/>
              <a:gd name="connsiteX302" fmla="*/ 10807796 w 12192000"/>
              <a:gd name="connsiteY302" fmla="*/ 2708843 h 6858000"/>
              <a:gd name="connsiteX303" fmla="*/ 10773853 w 12192000"/>
              <a:gd name="connsiteY303" fmla="*/ 2697138 h 6858000"/>
              <a:gd name="connsiteX304" fmla="*/ 10739910 w 12192000"/>
              <a:gd name="connsiteY304" fmla="*/ 2686604 h 6858000"/>
              <a:gd name="connsiteX305" fmla="*/ 10703626 w 12192000"/>
              <a:gd name="connsiteY305" fmla="*/ 2677241 h 6858000"/>
              <a:gd name="connsiteX306" fmla="*/ 10668512 w 12192000"/>
              <a:gd name="connsiteY306" fmla="*/ 2667877 h 6858000"/>
              <a:gd name="connsiteX307" fmla="*/ 10633398 w 12192000"/>
              <a:gd name="connsiteY307" fmla="*/ 2657343 h 6858000"/>
              <a:gd name="connsiteX308" fmla="*/ 10599455 w 12192000"/>
              <a:gd name="connsiteY308" fmla="*/ 2645638 h 6858000"/>
              <a:gd name="connsiteX309" fmla="*/ 10567852 w 12192000"/>
              <a:gd name="connsiteY309" fmla="*/ 2631593 h 6858000"/>
              <a:gd name="connsiteX310" fmla="*/ 10538591 w 12192000"/>
              <a:gd name="connsiteY310" fmla="*/ 2615206 h 6858000"/>
              <a:gd name="connsiteX311" fmla="*/ 10512841 w 12192000"/>
              <a:gd name="connsiteY311" fmla="*/ 2594138 h 6858000"/>
              <a:gd name="connsiteX312" fmla="*/ 10485920 w 12192000"/>
              <a:gd name="connsiteY312" fmla="*/ 2570729 h 6858000"/>
              <a:gd name="connsiteX313" fmla="*/ 10462511 w 12192000"/>
              <a:gd name="connsiteY313" fmla="*/ 2543808 h 6858000"/>
              <a:gd name="connsiteX314" fmla="*/ 10440272 w 12192000"/>
              <a:gd name="connsiteY314" fmla="*/ 2515717 h 6858000"/>
              <a:gd name="connsiteX315" fmla="*/ 10418034 w 12192000"/>
              <a:gd name="connsiteY315" fmla="*/ 2486456 h 6858000"/>
              <a:gd name="connsiteX316" fmla="*/ 10395795 w 12192000"/>
              <a:gd name="connsiteY316" fmla="*/ 2457194 h 6858000"/>
              <a:gd name="connsiteX317" fmla="*/ 10373556 w 12192000"/>
              <a:gd name="connsiteY317" fmla="*/ 2429103 h 6858000"/>
              <a:gd name="connsiteX318" fmla="*/ 10348977 w 12192000"/>
              <a:gd name="connsiteY318" fmla="*/ 2402183 h 6858000"/>
              <a:gd name="connsiteX319" fmla="*/ 10324397 w 12192000"/>
              <a:gd name="connsiteY319" fmla="*/ 2378774 h 6858000"/>
              <a:gd name="connsiteX320" fmla="*/ 10296306 w 12192000"/>
              <a:gd name="connsiteY320" fmla="*/ 2358876 h 6858000"/>
              <a:gd name="connsiteX321" fmla="*/ 10267044 w 12192000"/>
              <a:gd name="connsiteY321" fmla="*/ 2343660 h 6858000"/>
              <a:gd name="connsiteX322" fmla="*/ 10231931 w 12192000"/>
              <a:gd name="connsiteY322" fmla="*/ 2333126 h 6858000"/>
              <a:gd name="connsiteX323" fmla="*/ 10195647 w 12192000"/>
              <a:gd name="connsiteY323" fmla="*/ 2328444 h 6858000"/>
              <a:gd name="connsiteX324" fmla="*/ 10158192 w 12192000"/>
              <a:gd name="connsiteY324" fmla="*/ 2327274 h 6858000"/>
              <a:gd name="connsiteX325" fmla="*/ 10118396 w 12192000"/>
              <a:gd name="connsiteY325" fmla="*/ 2330785 h 6858000"/>
              <a:gd name="connsiteX326" fmla="*/ 10078601 w 12192000"/>
              <a:gd name="connsiteY326" fmla="*/ 2335467 h 6858000"/>
              <a:gd name="connsiteX327" fmla="*/ 10038805 w 12192000"/>
              <a:gd name="connsiteY327" fmla="*/ 2341319 h 6858000"/>
              <a:gd name="connsiteX328" fmla="*/ 9999010 w 12192000"/>
              <a:gd name="connsiteY328" fmla="*/ 2346001 h 6858000"/>
              <a:gd name="connsiteX329" fmla="*/ 9959214 w 12192000"/>
              <a:gd name="connsiteY329" fmla="*/ 2348342 h 6858000"/>
              <a:gd name="connsiteX330" fmla="*/ 9920589 w 12192000"/>
              <a:gd name="connsiteY330" fmla="*/ 2348342 h 6858000"/>
              <a:gd name="connsiteX331" fmla="*/ 9884305 w 12192000"/>
              <a:gd name="connsiteY331" fmla="*/ 2343660 h 6858000"/>
              <a:gd name="connsiteX332" fmla="*/ 9846850 w 12192000"/>
              <a:gd name="connsiteY332" fmla="*/ 2334296 h 6858000"/>
              <a:gd name="connsiteX333" fmla="*/ 9812907 w 12192000"/>
              <a:gd name="connsiteY333" fmla="*/ 2320251 h 6858000"/>
              <a:gd name="connsiteX334" fmla="*/ 9777793 w 12192000"/>
              <a:gd name="connsiteY334" fmla="*/ 2301524 h 6858000"/>
              <a:gd name="connsiteX335" fmla="*/ 9742679 w 12192000"/>
              <a:gd name="connsiteY335" fmla="*/ 2282796 h 6858000"/>
              <a:gd name="connsiteX336" fmla="*/ 9707566 w 12192000"/>
              <a:gd name="connsiteY336" fmla="*/ 2261728 h 6858000"/>
              <a:gd name="connsiteX337" fmla="*/ 9673622 w 12192000"/>
              <a:gd name="connsiteY337" fmla="*/ 2241830 h 6858000"/>
              <a:gd name="connsiteX338" fmla="*/ 9637338 w 12192000"/>
              <a:gd name="connsiteY338" fmla="*/ 2224273 h 6858000"/>
              <a:gd name="connsiteX339" fmla="*/ 9602224 w 12192000"/>
              <a:gd name="connsiteY339" fmla="*/ 2210228 h 6858000"/>
              <a:gd name="connsiteX340" fmla="*/ 9565940 w 12192000"/>
              <a:gd name="connsiteY340" fmla="*/ 2200864 h 6858000"/>
              <a:gd name="connsiteX341" fmla="*/ 9528486 w 12192000"/>
              <a:gd name="connsiteY341" fmla="*/ 21973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9528486" y="2197353"/>
                </a:moveTo>
                <a:lnTo>
                  <a:pt x="9491031" y="2200864"/>
                </a:lnTo>
                <a:lnTo>
                  <a:pt x="9454747" y="2210228"/>
                </a:lnTo>
                <a:lnTo>
                  <a:pt x="9419633" y="2224273"/>
                </a:lnTo>
                <a:lnTo>
                  <a:pt x="9383349" y="2241830"/>
                </a:lnTo>
                <a:lnTo>
                  <a:pt x="9349405" y="2261728"/>
                </a:lnTo>
                <a:lnTo>
                  <a:pt x="9314292" y="2282796"/>
                </a:lnTo>
                <a:lnTo>
                  <a:pt x="9279178" y="2301524"/>
                </a:lnTo>
                <a:lnTo>
                  <a:pt x="9244064" y="2320251"/>
                </a:lnTo>
                <a:lnTo>
                  <a:pt x="9208950" y="2334296"/>
                </a:lnTo>
                <a:lnTo>
                  <a:pt x="9172666" y="2343660"/>
                </a:lnTo>
                <a:lnTo>
                  <a:pt x="9136382" y="2348342"/>
                </a:lnTo>
                <a:lnTo>
                  <a:pt x="9097757" y="2348342"/>
                </a:lnTo>
                <a:lnTo>
                  <a:pt x="9057961" y="2346001"/>
                </a:lnTo>
                <a:lnTo>
                  <a:pt x="9018166" y="2341319"/>
                </a:lnTo>
                <a:lnTo>
                  <a:pt x="8978370" y="2335467"/>
                </a:lnTo>
                <a:lnTo>
                  <a:pt x="8938575" y="2330785"/>
                </a:lnTo>
                <a:lnTo>
                  <a:pt x="8898779" y="2327274"/>
                </a:lnTo>
                <a:lnTo>
                  <a:pt x="8861324" y="2328444"/>
                </a:lnTo>
                <a:lnTo>
                  <a:pt x="8825040" y="2333126"/>
                </a:lnTo>
                <a:lnTo>
                  <a:pt x="8789926" y="2343660"/>
                </a:lnTo>
                <a:lnTo>
                  <a:pt x="8760665" y="2358876"/>
                </a:lnTo>
                <a:lnTo>
                  <a:pt x="8732574" y="2378774"/>
                </a:lnTo>
                <a:lnTo>
                  <a:pt x="8707994" y="2402183"/>
                </a:lnTo>
                <a:lnTo>
                  <a:pt x="8683415" y="2429103"/>
                </a:lnTo>
                <a:lnTo>
                  <a:pt x="8661176" y="2457194"/>
                </a:lnTo>
                <a:lnTo>
                  <a:pt x="8638937" y="2486456"/>
                </a:lnTo>
                <a:lnTo>
                  <a:pt x="8616699" y="2515717"/>
                </a:lnTo>
                <a:lnTo>
                  <a:pt x="8594460" y="2543808"/>
                </a:lnTo>
                <a:lnTo>
                  <a:pt x="8571051" y="2570729"/>
                </a:lnTo>
                <a:lnTo>
                  <a:pt x="8544130" y="2594138"/>
                </a:lnTo>
                <a:lnTo>
                  <a:pt x="8518380" y="2615206"/>
                </a:lnTo>
                <a:lnTo>
                  <a:pt x="8489119" y="2631593"/>
                </a:lnTo>
                <a:lnTo>
                  <a:pt x="8457516" y="2645638"/>
                </a:lnTo>
                <a:lnTo>
                  <a:pt x="8423573" y="2657343"/>
                </a:lnTo>
                <a:lnTo>
                  <a:pt x="8388459" y="2667877"/>
                </a:lnTo>
                <a:lnTo>
                  <a:pt x="8353346" y="2677241"/>
                </a:lnTo>
                <a:lnTo>
                  <a:pt x="8317062" y="2686604"/>
                </a:lnTo>
                <a:lnTo>
                  <a:pt x="8283118" y="2697138"/>
                </a:lnTo>
                <a:lnTo>
                  <a:pt x="8249175" y="2708843"/>
                </a:lnTo>
                <a:lnTo>
                  <a:pt x="8217573" y="2722888"/>
                </a:lnTo>
                <a:lnTo>
                  <a:pt x="8189482" y="2740445"/>
                </a:lnTo>
                <a:lnTo>
                  <a:pt x="8163732" y="2761514"/>
                </a:lnTo>
                <a:lnTo>
                  <a:pt x="8142663" y="2787264"/>
                </a:lnTo>
                <a:lnTo>
                  <a:pt x="8125106" y="2815355"/>
                </a:lnTo>
                <a:lnTo>
                  <a:pt x="8111061" y="2846957"/>
                </a:lnTo>
                <a:lnTo>
                  <a:pt x="8099356" y="2880900"/>
                </a:lnTo>
                <a:lnTo>
                  <a:pt x="8088822" y="2914844"/>
                </a:lnTo>
                <a:lnTo>
                  <a:pt x="8079459" y="2951128"/>
                </a:lnTo>
                <a:lnTo>
                  <a:pt x="8070095" y="2986242"/>
                </a:lnTo>
                <a:lnTo>
                  <a:pt x="8059561" y="3021355"/>
                </a:lnTo>
                <a:lnTo>
                  <a:pt x="8047856" y="3055299"/>
                </a:lnTo>
                <a:lnTo>
                  <a:pt x="8033811" y="3086901"/>
                </a:lnTo>
                <a:lnTo>
                  <a:pt x="8017424" y="3116162"/>
                </a:lnTo>
                <a:lnTo>
                  <a:pt x="7996356" y="3141913"/>
                </a:lnTo>
                <a:lnTo>
                  <a:pt x="7972947" y="3168833"/>
                </a:lnTo>
                <a:lnTo>
                  <a:pt x="7946026" y="3192242"/>
                </a:lnTo>
                <a:lnTo>
                  <a:pt x="7916765" y="3214481"/>
                </a:lnTo>
                <a:lnTo>
                  <a:pt x="7887503" y="3236720"/>
                </a:lnTo>
                <a:lnTo>
                  <a:pt x="7858242" y="3258958"/>
                </a:lnTo>
                <a:lnTo>
                  <a:pt x="7830151" y="3281197"/>
                </a:lnTo>
                <a:lnTo>
                  <a:pt x="7803230" y="3305777"/>
                </a:lnTo>
                <a:lnTo>
                  <a:pt x="7779821" y="3330356"/>
                </a:lnTo>
                <a:lnTo>
                  <a:pt x="7759923" y="3358447"/>
                </a:lnTo>
                <a:lnTo>
                  <a:pt x="7744708" y="3387709"/>
                </a:lnTo>
                <a:lnTo>
                  <a:pt x="7734173" y="3422822"/>
                </a:lnTo>
                <a:lnTo>
                  <a:pt x="7729492" y="3459107"/>
                </a:lnTo>
                <a:lnTo>
                  <a:pt x="7728321" y="3496561"/>
                </a:lnTo>
                <a:lnTo>
                  <a:pt x="7731832" y="3536357"/>
                </a:lnTo>
                <a:lnTo>
                  <a:pt x="7736514" y="3576152"/>
                </a:lnTo>
                <a:lnTo>
                  <a:pt x="7742367" y="3615948"/>
                </a:lnTo>
                <a:lnTo>
                  <a:pt x="7747048" y="3655744"/>
                </a:lnTo>
                <a:lnTo>
                  <a:pt x="7749389" y="3695539"/>
                </a:lnTo>
                <a:lnTo>
                  <a:pt x="7749389" y="3734164"/>
                </a:lnTo>
                <a:lnTo>
                  <a:pt x="7744708" y="3770449"/>
                </a:lnTo>
                <a:lnTo>
                  <a:pt x="7735344" y="3806733"/>
                </a:lnTo>
                <a:lnTo>
                  <a:pt x="7721298" y="3840676"/>
                </a:lnTo>
                <a:lnTo>
                  <a:pt x="7703741" y="3875790"/>
                </a:lnTo>
                <a:lnTo>
                  <a:pt x="7683844" y="3910903"/>
                </a:lnTo>
                <a:lnTo>
                  <a:pt x="7662775" y="3946017"/>
                </a:lnTo>
                <a:lnTo>
                  <a:pt x="7642878" y="3979961"/>
                </a:lnTo>
                <a:lnTo>
                  <a:pt x="7625321" y="4016245"/>
                </a:lnTo>
                <a:lnTo>
                  <a:pt x="7611275" y="4051358"/>
                </a:lnTo>
                <a:lnTo>
                  <a:pt x="7601912" y="4087643"/>
                </a:lnTo>
                <a:lnTo>
                  <a:pt x="7598400" y="4125097"/>
                </a:lnTo>
                <a:lnTo>
                  <a:pt x="7601912" y="4162552"/>
                </a:lnTo>
                <a:lnTo>
                  <a:pt x="7611275" y="4198836"/>
                </a:lnTo>
                <a:lnTo>
                  <a:pt x="7625321" y="4233950"/>
                </a:lnTo>
                <a:lnTo>
                  <a:pt x="7642878" y="4270234"/>
                </a:lnTo>
                <a:lnTo>
                  <a:pt x="7662775" y="4304177"/>
                </a:lnTo>
                <a:lnTo>
                  <a:pt x="7683844" y="4339291"/>
                </a:lnTo>
                <a:lnTo>
                  <a:pt x="7703741" y="4374405"/>
                </a:lnTo>
                <a:lnTo>
                  <a:pt x="7721298" y="4409519"/>
                </a:lnTo>
                <a:lnTo>
                  <a:pt x="7735344" y="4443462"/>
                </a:lnTo>
                <a:lnTo>
                  <a:pt x="7744708" y="4479746"/>
                </a:lnTo>
                <a:lnTo>
                  <a:pt x="7749389" y="4516030"/>
                </a:lnTo>
                <a:lnTo>
                  <a:pt x="7749389" y="4554655"/>
                </a:lnTo>
                <a:lnTo>
                  <a:pt x="7747048" y="4594451"/>
                </a:lnTo>
                <a:lnTo>
                  <a:pt x="7742367" y="4634247"/>
                </a:lnTo>
                <a:lnTo>
                  <a:pt x="7736514" y="4674042"/>
                </a:lnTo>
                <a:lnTo>
                  <a:pt x="7731832" y="4713838"/>
                </a:lnTo>
                <a:lnTo>
                  <a:pt x="7728321" y="4753633"/>
                </a:lnTo>
                <a:lnTo>
                  <a:pt x="7729492" y="4791088"/>
                </a:lnTo>
                <a:lnTo>
                  <a:pt x="7734173" y="4827372"/>
                </a:lnTo>
                <a:lnTo>
                  <a:pt x="7744708" y="4862486"/>
                </a:lnTo>
                <a:lnTo>
                  <a:pt x="7759923" y="4891747"/>
                </a:lnTo>
                <a:lnTo>
                  <a:pt x="7779821" y="4919838"/>
                </a:lnTo>
                <a:lnTo>
                  <a:pt x="7803230" y="4944418"/>
                </a:lnTo>
                <a:lnTo>
                  <a:pt x="7830151" y="4968998"/>
                </a:lnTo>
                <a:lnTo>
                  <a:pt x="7858242" y="4991236"/>
                </a:lnTo>
                <a:lnTo>
                  <a:pt x="7887503" y="5013475"/>
                </a:lnTo>
                <a:lnTo>
                  <a:pt x="7916765" y="5035714"/>
                </a:lnTo>
                <a:lnTo>
                  <a:pt x="7946026" y="5057952"/>
                </a:lnTo>
                <a:lnTo>
                  <a:pt x="7972947" y="5081362"/>
                </a:lnTo>
                <a:lnTo>
                  <a:pt x="7996356" y="5108282"/>
                </a:lnTo>
                <a:lnTo>
                  <a:pt x="8017424" y="5134032"/>
                </a:lnTo>
                <a:lnTo>
                  <a:pt x="8033811" y="5163294"/>
                </a:lnTo>
                <a:lnTo>
                  <a:pt x="8047856" y="5194896"/>
                </a:lnTo>
                <a:lnTo>
                  <a:pt x="8059561" y="5228839"/>
                </a:lnTo>
                <a:lnTo>
                  <a:pt x="8070095" y="5263953"/>
                </a:lnTo>
                <a:lnTo>
                  <a:pt x="8079459" y="5299067"/>
                </a:lnTo>
                <a:lnTo>
                  <a:pt x="8088822" y="5335351"/>
                </a:lnTo>
                <a:lnTo>
                  <a:pt x="8099356" y="5369294"/>
                </a:lnTo>
                <a:lnTo>
                  <a:pt x="8111061" y="5403238"/>
                </a:lnTo>
                <a:lnTo>
                  <a:pt x="8125106" y="5434840"/>
                </a:lnTo>
                <a:lnTo>
                  <a:pt x="8142663" y="5462931"/>
                </a:lnTo>
                <a:lnTo>
                  <a:pt x="8163732" y="5488681"/>
                </a:lnTo>
                <a:lnTo>
                  <a:pt x="8189482" y="5509749"/>
                </a:lnTo>
                <a:lnTo>
                  <a:pt x="8217573" y="5527306"/>
                </a:lnTo>
                <a:lnTo>
                  <a:pt x="8249175" y="5541352"/>
                </a:lnTo>
                <a:lnTo>
                  <a:pt x="8283118" y="5553056"/>
                </a:lnTo>
                <a:lnTo>
                  <a:pt x="8317062" y="5563590"/>
                </a:lnTo>
                <a:lnTo>
                  <a:pt x="8353346" y="5572954"/>
                </a:lnTo>
                <a:lnTo>
                  <a:pt x="8388459" y="5582318"/>
                </a:lnTo>
                <a:lnTo>
                  <a:pt x="8423573" y="5592852"/>
                </a:lnTo>
                <a:lnTo>
                  <a:pt x="8457516" y="5604556"/>
                </a:lnTo>
                <a:lnTo>
                  <a:pt x="8489119" y="5618602"/>
                </a:lnTo>
                <a:lnTo>
                  <a:pt x="8518380" y="5634988"/>
                </a:lnTo>
                <a:lnTo>
                  <a:pt x="8544130" y="5656057"/>
                </a:lnTo>
                <a:lnTo>
                  <a:pt x="8571051" y="5679466"/>
                </a:lnTo>
                <a:lnTo>
                  <a:pt x="8594460" y="5706386"/>
                </a:lnTo>
                <a:lnTo>
                  <a:pt x="8616699" y="5734477"/>
                </a:lnTo>
                <a:lnTo>
                  <a:pt x="8638937" y="5763739"/>
                </a:lnTo>
                <a:lnTo>
                  <a:pt x="8661176" y="5793000"/>
                </a:lnTo>
                <a:lnTo>
                  <a:pt x="8683415" y="5821091"/>
                </a:lnTo>
                <a:lnTo>
                  <a:pt x="8707994" y="5848012"/>
                </a:lnTo>
                <a:lnTo>
                  <a:pt x="8732574" y="5871421"/>
                </a:lnTo>
                <a:lnTo>
                  <a:pt x="8760665" y="5891319"/>
                </a:lnTo>
                <a:lnTo>
                  <a:pt x="8789926" y="5906535"/>
                </a:lnTo>
                <a:lnTo>
                  <a:pt x="8825040" y="5917069"/>
                </a:lnTo>
                <a:lnTo>
                  <a:pt x="8861324" y="5921751"/>
                </a:lnTo>
                <a:lnTo>
                  <a:pt x="8898779" y="5922921"/>
                </a:lnTo>
                <a:lnTo>
                  <a:pt x="8938575" y="5919410"/>
                </a:lnTo>
                <a:lnTo>
                  <a:pt x="8978370" y="5914728"/>
                </a:lnTo>
                <a:lnTo>
                  <a:pt x="9018166" y="5908876"/>
                </a:lnTo>
                <a:lnTo>
                  <a:pt x="9057961" y="5904194"/>
                </a:lnTo>
                <a:lnTo>
                  <a:pt x="9097757" y="5901853"/>
                </a:lnTo>
                <a:lnTo>
                  <a:pt x="9136382" y="5901853"/>
                </a:lnTo>
                <a:lnTo>
                  <a:pt x="9172666" y="5906535"/>
                </a:lnTo>
                <a:lnTo>
                  <a:pt x="9208950" y="5915898"/>
                </a:lnTo>
                <a:lnTo>
                  <a:pt x="9244064" y="5929944"/>
                </a:lnTo>
                <a:lnTo>
                  <a:pt x="9279178" y="5948671"/>
                </a:lnTo>
                <a:lnTo>
                  <a:pt x="9314292" y="5967398"/>
                </a:lnTo>
                <a:lnTo>
                  <a:pt x="9349405" y="5988467"/>
                </a:lnTo>
                <a:lnTo>
                  <a:pt x="9383349" y="6008364"/>
                </a:lnTo>
                <a:lnTo>
                  <a:pt x="9419633" y="6025921"/>
                </a:lnTo>
                <a:lnTo>
                  <a:pt x="9454747" y="6039967"/>
                </a:lnTo>
                <a:lnTo>
                  <a:pt x="9491031" y="6049331"/>
                </a:lnTo>
                <a:lnTo>
                  <a:pt x="9528486" y="6052842"/>
                </a:lnTo>
                <a:lnTo>
                  <a:pt x="9565940" y="6049331"/>
                </a:lnTo>
                <a:lnTo>
                  <a:pt x="9602224" y="6039967"/>
                </a:lnTo>
                <a:lnTo>
                  <a:pt x="9637338" y="6025921"/>
                </a:lnTo>
                <a:lnTo>
                  <a:pt x="9673622" y="6008364"/>
                </a:lnTo>
                <a:lnTo>
                  <a:pt x="9707566" y="5988467"/>
                </a:lnTo>
                <a:lnTo>
                  <a:pt x="9742679" y="5967398"/>
                </a:lnTo>
                <a:lnTo>
                  <a:pt x="9777793" y="5948671"/>
                </a:lnTo>
                <a:lnTo>
                  <a:pt x="9812907" y="5929944"/>
                </a:lnTo>
                <a:lnTo>
                  <a:pt x="9846850" y="5915898"/>
                </a:lnTo>
                <a:lnTo>
                  <a:pt x="9884305" y="5906535"/>
                </a:lnTo>
                <a:lnTo>
                  <a:pt x="9920589" y="5901853"/>
                </a:lnTo>
                <a:lnTo>
                  <a:pt x="9959214" y="5901853"/>
                </a:lnTo>
                <a:lnTo>
                  <a:pt x="9999010" y="5904194"/>
                </a:lnTo>
                <a:lnTo>
                  <a:pt x="10038805" y="5908876"/>
                </a:lnTo>
                <a:lnTo>
                  <a:pt x="10078601" y="5914728"/>
                </a:lnTo>
                <a:lnTo>
                  <a:pt x="10118396" y="5919410"/>
                </a:lnTo>
                <a:lnTo>
                  <a:pt x="10158192" y="5922921"/>
                </a:lnTo>
                <a:lnTo>
                  <a:pt x="10195647" y="5921751"/>
                </a:lnTo>
                <a:lnTo>
                  <a:pt x="10231931" y="5917069"/>
                </a:lnTo>
                <a:lnTo>
                  <a:pt x="10267044" y="5906535"/>
                </a:lnTo>
                <a:lnTo>
                  <a:pt x="10296306" y="5891319"/>
                </a:lnTo>
                <a:lnTo>
                  <a:pt x="10324397" y="5871421"/>
                </a:lnTo>
                <a:lnTo>
                  <a:pt x="10348977" y="5848012"/>
                </a:lnTo>
                <a:lnTo>
                  <a:pt x="10373556" y="5821091"/>
                </a:lnTo>
                <a:lnTo>
                  <a:pt x="10395795" y="5793000"/>
                </a:lnTo>
                <a:lnTo>
                  <a:pt x="10418034" y="5763739"/>
                </a:lnTo>
                <a:lnTo>
                  <a:pt x="10440272" y="5734477"/>
                </a:lnTo>
                <a:lnTo>
                  <a:pt x="10462511" y="5706386"/>
                </a:lnTo>
                <a:lnTo>
                  <a:pt x="10485920" y="5679466"/>
                </a:lnTo>
                <a:lnTo>
                  <a:pt x="10512841" y="5656057"/>
                </a:lnTo>
                <a:lnTo>
                  <a:pt x="10538591" y="5634988"/>
                </a:lnTo>
                <a:lnTo>
                  <a:pt x="10567852" y="5618602"/>
                </a:lnTo>
                <a:lnTo>
                  <a:pt x="10599455" y="5604556"/>
                </a:lnTo>
                <a:lnTo>
                  <a:pt x="10633398" y="5592852"/>
                </a:lnTo>
                <a:lnTo>
                  <a:pt x="10668512" y="5582318"/>
                </a:lnTo>
                <a:lnTo>
                  <a:pt x="10703626" y="5572954"/>
                </a:lnTo>
                <a:lnTo>
                  <a:pt x="10739910" y="5563590"/>
                </a:lnTo>
                <a:lnTo>
                  <a:pt x="10773853" y="5553056"/>
                </a:lnTo>
                <a:lnTo>
                  <a:pt x="10807796" y="5541352"/>
                </a:lnTo>
                <a:lnTo>
                  <a:pt x="10839399" y="5527306"/>
                </a:lnTo>
                <a:lnTo>
                  <a:pt x="10867490" y="5509749"/>
                </a:lnTo>
                <a:lnTo>
                  <a:pt x="10893240" y="5488681"/>
                </a:lnTo>
                <a:lnTo>
                  <a:pt x="10914308" y="5462931"/>
                </a:lnTo>
                <a:lnTo>
                  <a:pt x="10931865" y="5434840"/>
                </a:lnTo>
                <a:lnTo>
                  <a:pt x="10945910" y="5403238"/>
                </a:lnTo>
                <a:lnTo>
                  <a:pt x="10957615" y="5369294"/>
                </a:lnTo>
                <a:lnTo>
                  <a:pt x="10968149" y="5335351"/>
                </a:lnTo>
                <a:lnTo>
                  <a:pt x="10977513" y="5299067"/>
                </a:lnTo>
                <a:lnTo>
                  <a:pt x="10986876" y="5263953"/>
                </a:lnTo>
                <a:lnTo>
                  <a:pt x="10997410" y="5228839"/>
                </a:lnTo>
                <a:lnTo>
                  <a:pt x="11009115" y="5194896"/>
                </a:lnTo>
                <a:lnTo>
                  <a:pt x="11023160" y="5163294"/>
                </a:lnTo>
                <a:lnTo>
                  <a:pt x="11039547" y="5134032"/>
                </a:lnTo>
                <a:lnTo>
                  <a:pt x="11060615" y="5108282"/>
                </a:lnTo>
                <a:lnTo>
                  <a:pt x="11084024" y="5081362"/>
                </a:lnTo>
                <a:lnTo>
                  <a:pt x="11110945" y="5057952"/>
                </a:lnTo>
                <a:lnTo>
                  <a:pt x="11139036" y="5035714"/>
                </a:lnTo>
                <a:lnTo>
                  <a:pt x="11169468" y="5013475"/>
                </a:lnTo>
                <a:lnTo>
                  <a:pt x="11198729" y="4991236"/>
                </a:lnTo>
                <a:lnTo>
                  <a:pt x="11226820" y="4968998"/>
                </a:lnTo>
                <a:lnTo>
                  <a:pt x="11253741" y="4944418"/>
                </a:lnTo>
                <a:lnTo>
                  <a:pt x="11277150" y="4919838"/>
                </a:lnTo>
                <a:lnTo>
                  <a:pt x="11297048" y="4891747"/>
                </a:lnTo>
                <a:lnTo>
                  <a:pt x="11312264" y="4862486"/>
                </a:lnTo>
                <a:lnTo>
                  <a:pt x="11322798" y="4827372"/>
                </a:lnTo>
                <a:lnTo>
                  <a:pt x="11327480" y="4791088"/>
                </a:lnTo>
                <a:lnTo>
                  <a:pt x="11328650" y="4753633"/>
                </a:lnTo>
                <a:lnTo>
                  <a:pt x="11325139" y="4713838"/>
                </a:lnTo>
                <a:lnTo>
                  <a:pt x="11320457" y="4674042"/>
                </a:lnTo>
                <a:lnTo>
                  <a:pt x="11314605" y="4634247"/>
                </a:lnTo>
                <a:lnTo>
                  <a:pt x="11309923" y="4594451"/>
                </a:lnTo>
                <a:lnTo>
                  <a:pt x="11307582" y="4554655"/>
                </a:lnTo>
                <a:lnTo>
                  <a:pt x="11307582" y="4516030"/>
                </a:lnTo>
                <a:lnTo>
                  <a:pt x="11312264" y="4479746"/>
                </a:lnTo>
                <a:lnTo>
                  <a:pt x="11321628" y="4443462"/>
                </a:lnTo>
                <a:lnTo>
                  <a:pt x="11335673" y="4409519"/>
                </a:lnTo>
                <a:lnTo>
                  <a:pt x="11354400" y="4374405"/>
                </a:lnTo>
                <a:lnTo>
                  <a:pt x="11373128" y="4339291"/>
                </a:lnTo>
                <a:lnTo>
                  <a:pt x="11394196" y="4304177"/>
                </a:lnTo>
                <a:lnTo>
                  <a:pt x="11414094" y="4270234"/>
                </a:lnTo>
                <a:lnTo>
                  <a:pt x="11431650" y="4233950"/>
                </a:lnTo>
                <a:lnTo>
                  <a:pt x="11445696" y="4198836"/>
                </a:lnTo>
                <a:lnTo>
                  <a:pt x="11455060" y="4162552"/>
                </a:lnTo>
                <a:lnTo>
                  <a:pt x="11458571" y="4125097"/>
                </a:lnTo>
                <a:lnTo>
                  <a:pt x="11455060" y="4087643"/>
                </a:lnTo>
                <a:lnTo>
                  <a:pt x="11445696" y="4051358"/>
                </a:lnTo>
                <a:lnTo>
                  <a:pt x="11431650" y="4016245"/>
                </a:lnTo>
                <a:lnTo>
                  <a:pt x="11414094" y="3979961"/>
                </a:lnTo>
                <a:lnTo>
                  <a:pt x="11394196" y="3946017"/>
                </a:lnTo>
                <a:lnTo>
                  <a:pt x="11373128" y="3910903"/>
                </a:lnTo>
                <a:lnTo>
                  <a:pt x="11354400" y="3875790"/>
                </a:lnTo>
                <a:lnTo>
                  <a:pt x="11335673" y="3840676"/>
                </a:lnTo>
                <a:lnTo>
                  <a:pt x="11321628" y="3806733"/>
                </a:lnTo>
                <a:lnTo>
                  <a:pt x="11312264" y="3770449"/>
                </a:lnTo>
                <a:lnTo>
                  <a:pt x="11307582" y="3734164"/>
                </a:lnTo>
                <a:lnTo>
                  <a:pt x="11307582" y="3695539"/>
                </a:lnTo>
                <a:lnTo>
                  <a:pt x="11309923" y="3655744"/>
                </a:lnTo>
                <a:lnTo>
                  <a:pt x="11314605" y="3615948"/>
                </a:lnTo>
                <a:lnTo>
                  <a:pt x="11320457" y="3576152"/>
                </a:lnTo>
                <a:lnTo>
                  <a:pt x="11325139" y="3536357"/>
                </a:lnTo>
                <a:lnTo>
                  <a:pt x="11328650" y="3496561"/>
                </a:lnTo>
                <a:lnTo>
                  <a:pt x="11327480" y="3459107"/>
                </a:lnTo>
                <a:lnTo>
                  <a:pt x="11322798" y="3422822"/>
                </a:lnTo>
                <a:lnTo>
                  <a:pt x="11312264" y="3387709"/>
                </a:lnTo>
                <a:lnTo>
                  <a:pt x="11297048" y="3358447"/>
                </a:lnTo>
                <a:lnTo>
                  <a:pt x="11277150" y="3330356"/>
                </a:lnTo>
                <a:lnTo>
                  <a:pt x="11253741" y="3305777"/>
                </a:lnTo>
                <a:lnTo>
                  <a:pt x="11226820" y="3281197"/>
                </a:lnTo>
                <a:lnTo>
                  <a:pt x="11198729" y="3258958"/>
                </a:lnTo>
                <a:lnTo>
                  <a:pt x="11169468" y="3236720"/>
                </a:lnTo>
                <a:lnTo>
                  <a:pt x="11139036" y="3214481"/>
                </a:lnTo>
                <a:lnTo>
                  <a:pt x="11110945" y="3192242"/>
                </a:lnTo>
                <a:lnTo>
                  <a:pt x="11084024" y="3168833"/>
                </a:lnTo>
                <a:lnTo>
                  <a:pt x="11060615" y="3141913"/>
                </a:lnTo>
                <a:lnTo>
                  <a:pt x="11039547" y="3116162"/>
                </a:lnTo>
                <a:lnTo>
                  <a:pt x="11023160" y="3086901"/>
                </a:lnTo>
                <a:lnTo>
                  <a:pt x="11009115" y="3055299"/>
                </a:lnTo>
                <a:lnTo>
                  <a:pt x="10997410" y="3021355"/>
                </a:lnTo>
                <a:lnTo>
                  <a:pt x="10986876" y="2986242"/>
                </a:lnTo>
                <a:lnTo>
                  <a:pt x="10977513" y="2951128"/>
                </a:lnTo>
                <a:lnTo>
                  <a:pt x="10968149" y="2914844"/>
                </a:lnTo>
                <a:lnTo>
                  <a:pt x="10957615" y="2880900"/>
                </a:lnTo>
                <a:lnTo>
                  <a:pt x="10945910" y="2846957"/>
                </a:lnTo>
                <a:lnTo>
                  <a:pt x="10931865" y="2815355"/>
                </a:lnTo>
                <a:lnTo>
                  <a:pt x="10914308" y="2787264"/>
                </a:lnTo>
                <a:lnTo>
                  <a:pt x="10893240" y="2761514"/>
                </a:lnTo>
                <a:lnTo>
                  <a:pt x="10867490" y="2740445"/>
                </a:lnTo>
                <a:lnTo>
                  <a:pt x="10839399" y="2722888"/>
                </a:lnTo>
                <a:lnTo>
                  <a:pt x="10807796" y="2708843"/>
                </a:lnTo>
                <a:lnTo>
                  <a:pt x="10773853" y="2697138"/>
                </a:lnTo>
                <a:lnTo>
                  <a:pt x="10739910" y="2686604"/>
                </a:lnTo>
                <a:lnTo>
                  <a:pt x="10703626" y="2677241"/>
                </a:lnTo>
                <a:lnTo>
                  <a:pt x="10668512" y="2667877"/>
                </a:lnTo>
                <a:lnTo>
                  <a:pt x="10633398" y="2657343"/>
                </a:lnTo>
                <a:lnTo>
                  <a:pt x="10599455" y="2645638"/>
                </a:lnTo>
                <a:lnTo>
                  <a:pt x="10567852" y="2631593"/>
                </a:lnTo>
                <a:lnTo>
                  <a:pt x="10538591" y="2615206"/>
                </a:lnTo>
                <a:lnTo>
                  <a:pt x="10512841" y="2594138"/>
                </a:lnTo>
                <a:lnTo>
                  <a:pt x="10485920" y="2570729"/>
                </a:lnTo>
                <a:lnTo>
                  <a:pt x="10462511" y="2543808"/>
                </a:lnTo>
                <a:lnTo>
                  <a:pt x="10440272" y="2515717"/>
                </a:lnTo>
                <a:lnTo>
                  <a:pt x="10418034" y="2486456"/>
                </a:lnTo>
                <a:lnTo>
                  <a:pt x="10395795" y="2457194"/>
                </a:lnTo>
                <a:lnTo>
                  <a:pt x="10373556" y="2429103"/>
                </a:lnTo>
                <a:lnTo>
                  <a:pt x="10348977" y="2402183"/>
                </a:lnTo>
                <a:lnTo>
                  <a:pt x="10324397" y="2378774"/>
                </a:lnTo>
                <a:lnTo>
                  <a:pt x="10296306" y="2358876"/>
                </a:lnTo>
                <a:lnTo>
                  <a:pt x="10267044" y="2343660"/>
                </a:lnTo>
                <a:lnTo>
                  <a:pt x="10231931" y="2333126"/>
                </a:lnTo>
                <a:lnTo>
                  <a:pt x="10195647" y="2328444"/>
                </a:lnTo>
                <a:lnTo>
                  <a:pt x="10158192" y="2327274"/>
                </a:lnTo>
                <a:lnTo>
                  <a:pt x="10118396" y="2330785"/>
                </a:lnTo>
                <a:lnTo>
                  <a:pt x="10078601" y="2335467"/>
                </a:lnTo>
                <a:lnTo>
                  <a:pt x="10038805" y="2341319"/>
                </a:lnTo>
                <a:lnTo>
                  <a:pt x="9999010" y="2346001"/>
                </a:lnTo>
                <a:lnTo>
                  <a:pt x="9959214" y="2348342"/>
                </a:lnTo>
                <a:lnTo>
                  <a:pt x="9920589" y="2348342"/>
                </a:lnTo>
                <a:lnTo>
                  <a:pt x="9884305" y="2343660"/>
                </a:lnTo>
                <a:lnTo>
                  <a:pt x="9846850" y="2334296"/>
                </a:lnTo>
                <a:lnTo>
                  <a:pt x="9812907" y="2320251"/>
                </a:lnTo>
                <a:lnTo>
                  <a:pt x="9777793" y="2301524"/>
                </a:lnTo>
                <a:lnTo>
                  <a:pt x="9742679" y="2282796"/>
                </a:lnTo>
                <a:lnTo>
                  <a:pt x="9707566" y="2261728"/>
                </a:lnTo>
                <a:lnTo>
                  <a:pt x="9673622" y="2241830"/>
                </a:lnTo>
                <a:lnTo>
                  <a:pt x="9637338" y="2224273"/>
                </a:lnTo>
                <a:lnTo>
                  <a:pt x="9602224" y="2210228"/>
                </a:lnTo>
                <a:lnTo>
                  <a:pt x="9565940" y="2200864"/>
                </a:lnTo>
                <a:lnTo>
                  <a:pt x="9528486" y="2197353"/>
                </a:lnTo>
                <a:close/>
              </a:path>
            </a:pathLst>
          </a:custGeom>
          <a:solidFill>
            <a:schemeClr val="bg2"/>
          </a:solidFill>
          <a:ln w="101600">
            <a:noFill/>
            <a:prstDash val="solid"/>
            <a:round/>
            <a:headEnd/>
            <a:tailEnd/>
          </a:ln>
        </p:spPr>
      </p:sp>
      <p:sp>
        <p:nvSpPr>
          <p:cNvPr id="73" name="Freeform 6">
            <a:extLst>
              <a:ext uri="{FF2B5EF4-FFF2-40B4-BE49-F238E27FC236}">
                <a16:creationId xmlns:a16="http://schemas.microsoft.com/office/drawing/2014/main" id="{0D3B0D10-EF29-472A-8E3D-EBEDDD162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AAC06B-938E-45C5-898C-C066CE705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958" y="899887"/>
            <a:ext cx="6108618" cy="4979706"/>
          </a:xfrm>
        </p:spPr>
        <p:txBody>
          <a:bodyPr>
            <a:normAutofit/>
          </a:bodyPr>
          <a:lstStyle/>
          <a:p>
            <a:r>
              <a:rPr lang="sk-SK" sz="2800" dirty="0"/>
              <a:t>Vplyvom Slnka dochádza k neustálemu vyparovaniu vody a jej kondenzácii</a:t>
            </a:r>
          </a:p>
          <a:p>
            <a:r>
              <a:rPr lang="sk-SK" sz="2800" dirty="0"/>
              <a:t>Slnko zohrieva zem, vodu a tá sa vyparuje</a:t>
            </a:r>
          </a:p>
          <a:p>
            <a:r>
              <a:rPr lang="sk-SK" sz="2800" dirty="0"/>
              <a:t>Teplý vzduch s vodnými parami stúpa nahor, kde sa ochladzuje a tvoria sa kondenzačné jadrá =&gt; vznikajú oblaky</a:t>
            </a:r>
          </a:p>
          <a:p>
            <a:r>
              <a:rPr lang="sk-SK" sz="2800" dirty="0"/>
              <a:t>Oblak je veľké množstvo spojených drobných kvapôčok =&gt; padá dážď</a:t>
            </a:r>
          </a:p>
          <a:p>
            <a:endParaRPr lang="sk-SK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4FF49E3-3CF7-467D-BE04-86D18D249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596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F31C52B-DEF9-4845-9A79-72C9330F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3" name="Freeform 10">
            <a:extLst>
              <a:ext uri="{FF2B5EF4-FFF2-40B4-BE49-F238E27FC236}">
                <a16:creationId xmlns:a16="http://schemas.microsoft.com/office/drawing/2014/main" id="{63DACD0E-B2B1-49C4-B085-D93AC5F6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B667E69-6356-4D46-9BC5-3CDE5514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>
            <a:normAutofit/>
          </a:bodyPr>
          <a:lstStyle/>
          <a:p>
            <a:r>
              <a:rPr lang="sk-SK" dirty="0"/>
              <a:t>zrážkomer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2F5074D-2B0A-40BB-B69E-C08F65EC3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2FA0187-430D-426F-9807-1406464B5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443140"/>
            <a:ext cx="6306309" cy="3930227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rgbClr val="000000"/>
                </a:solidFill>
              </a:rPr>
              <a:t>meriame množstvo zrážok spadnutých na zem</a:t>
            </a:r>
          </a:p>
          <a:p>
            <a:r>
              <a:rPr lang="sk-SK" sz="2400" dirty="0">
                <a:solidFill>
                  <a:srgbClr val="000000"/>
                </a:solidFill>
              </a:rPr>
              <a:t>    - valcovitá nádoba</a:t>
            </a:r>
          </a:p>
          <a:p>
            <a:r>
              <a:rPr lang="sk-SK" sz="2400" dirty="0">
                <a:solidFill>
                  <a:srgbClr val="000000"/>
                </a:solidFill>
              </a:rPr>
              <a:t>    - vo výške 0,5m nad povrchom zeme</a:t>
            </a:r>
          </a:p>
          <a:p>
            <a:r>
              <a:rPr lang="sk-SK" sz="2400" dirty="0">
                <a:solidFill>
                  <a:srgbClr val="000000"/>
                </a:solidFill>
              </a:rPr>
              <a:t>    - vo vnútri zrážkomera odmerná nádoba</a:t>
            </a:r>
          </a:p>
          <a:p>
            <a:r>
              <a:rPr lang="sk-SK" sz="2400" dirty="0">
                <a:solidFill>
                  <a:srgbClr val="000000"/>
                </a:solidFill>
              </a:rPr>
              <a:t>  Napr. 50mm zrážok- znamená 50l zrážok na 1m².</a:t>
            </a:r>
          </a:p>
          <a:p>
            <a:endParaRPr lang="sk-SK" dirty="0">
              <a:solidFill>
                <a:srgbClr val="000000"/>
              </a:solidFill>
            </a:endParaRPr>
          </a:p>
        </p:txBody>
      </p:sp>
      <p:pic>
        <p:nvPicPr>
          <p:cNvPr id="2050" name="Picture 2" descr="Zrážkomer závesný záhradný do 35 l/m2 | Záhrada doplnky | Fortel">
            <a:extLst>
              <a:ext uri="{FF2B5EF4-FFF2-40B4-BE49-F238E27FC236}">
                <a16:creationId xmlns:a16="http://schemas.microsoft.com/office/drawing/2014/main" id="{7C4DF8F6-3F24-4BB9-A868-F1C31D701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0787" y="1857577"/>
            <a:ext cx="3656581" cy="314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73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36CFDC-10EA-4B7B-B6CE-476131073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sk-SK" sz="4000"/>
              <a:t>Kyslé dažde</a:t>
            </a:r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970718D4-5E14-4696-88C5-8203BCD4E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3074" name="Picture 2" descr="Kyslé dažde - O škole">
            <a:extLst>
              <a:ext uri="{FF2B5EF4-FFF2-40B4-BE49-F238E27FC236}">
                <a16:creationId xmlns:a16="http://schemas.microsoft.com/office/drawing/2014/main" id="{E0C2F8E7-51BE-4AD4-AE97-910088A7D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9472" y="1133876"/>
            <a:ext cx="5995465" cy="461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865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6">
            <a:extLst>
              <a:ext uri="{FF2B5EF4-FFF2-40B4-BE49-F238E27FC236}">
                <a16:creationId xmlns:a16="http://schemas.microsoft.com/office/drawing/2014/main" id="{7EF93E26-3996-4F32-AF18-95987B22E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CC495E6-4269-4514-8491-BB2503C1D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C04BEACE-FBD5-4931-8952-859B19071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0" y="0"/>
            <a:ext cx="1193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1D08C19-853D-40BA-9F67-D4CEC3076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00" y="5118754"/>
            <a:ext cx="9474200" cy="11638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spc="800"/>
              <a:t>Dôsledky kyslých dažďov</a:t>
            </a: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814DE93B-CEEE-42C4-BC4F-6979111A9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370" y="640080"/>
            <a:ext cx="3361914" cy="3357830"/>
          </a:xfrm>
          <a:custGeom>
            <a:avLst/>
            <a:gdLst>
              <a:gd name="connsiteX0" fmla="*/ 3095991 w 6191980"/>
              <a:gd name="connsiteY0" fmla="*/ 0 h 6184462"/>
              <a:gd name="connsiteX1" fmla="*/ 3156069 w 6191980"/>
              <a:gd name="connsiteY1" fmla="*/ 5631 h 6184462"/>
              <a:gd name="connsiteX2" fmla="*/ 3214272 w 6191980"/>
              <a:gd name="connsiteY2" fmla="*/ 20652 h 6184462"/>
              <a:gd name="connsiteX3" fmla="*/ 3270598 w 6191980"/>
              <a:gd name="connsiteY3" fmla="*/ 43182 h 6184462"/>
              <a:gd name="connsiteX4" fmla="*/ 3328798 w 6191980"/>
              <a:gd name="connsiteY4" fmla="*/ 71344 h 6184462"/>
              <a:gd name="connsiteX5" fmla="*/ 3383247 w 6191980"/>
              <a:gd name="connsiteY5" fmla="*/ 103262 h 6184462"/>
              <a:gd name="connsiteX6" fmla="*/ 3439573 w 6191980"/>
              <a:gd name="connsiteY6" fmla="*/ 137057 h 6184462"/>
              <a:gd name="connsiteX7" fmla="*/ 3495897 w 6191980"/>
              <a:gd name="connsiteY7" fmla="*/ 167096 h 6184462"/>
              <a:gd name="connsiteX8" fmla="*/ 3552221 w 6191980"/>
              <a:gd name="connsiteY8" fmla="*/ 197137 h 6184462"/>
              <a:gd name="connsiteX9" fmla="*/ 3606669 w 6191980"/>
              <a:gd name="connsiteY9" fmla="*/ 219666 h 6184462"/>
              <a:gd name="connsiteX10" fmla="*/ 3666749 w 6191980"/>
              <a:gd name="connsiteY10" fmla="*/ 234686 h 6184462"/>
              <a:gd name="connsiteX11" fmla="*/ 3724950 w 6191980"/>
              <a:gd name="connsiteY11" fmla="*/ 242197 h 6184462"/>
              <a:gd name="connsiteX12" fmla="*/ 3786907 w 6191980"/>
              <a:gd name="connsiteY12" fmla="*/ 242197 h 6184462"/>
              <a:gd name="connsiteX13" fmla="*/ 3850743 w 6191980"/>
              <a:gd name="connsiteY13" fmla="*/ 238443 h 6184462"/>
              <a:gd name="connsiteX14" fmla="*/ 3914577 w 6191980"/>
              <a:gd name="connsiteY14" fmla="*/ 230932 h 6184462"/>
              <a:gd name="connsiteX15" fmla="*/ 3978413 w 6191980"/>
              <a:gd name="connsiteY15" fmla="*/ 221545 h 6184462"/>
              <a:gd name="connsiteX16" fmla="*/ 4042247 w 6191980"/>
              <a:gd name="connsiteY16" fmla="*/ 214035 h 6184462"/>
              <a:gd name="connsiteX17" fmla="*/ 4106083 w 6191980"/>
              <a:gd name="connsiteY17" fmla="*/ 208401 h 6184462"/>
              <a:gd name="connsiteX18" fmla="*/ 4166161 w 6191980"/>
              <a:gd name="connsiteY18" fmla="*/ 210279 h 6184462"/>
              <a:gd name="connsiteX19" fmla="*/ 4224364 w 6191980"/>
              <a:gd name="connsiteY19" fmla="*/ 217789 h 6184462"/>
              <a:gd name="connsiteX20" fmla="*/ 4280690 w 6191980"/>
              <a:gd name="connsiteY20" fmla="*/ 234686 h 6184462"/>
              <a:gd name="connsiteX21" fmla="*/ 4327628 w 6191980"/>
              <a:gd name="connsiteY21" fmla="*/ 259094 h 6184462"/>
              <a:gd name="connsiteX22" fmla="*/ 4372686 w 6191980"/>
              <a:gd name="connsiteY22" fmla="*/ 291012 h 6184462"/>
              <a:gd name="connsiteX23" fmla="*/ 4412114 w 6191980"/>
              <a:gd name="connsiteY23" fmla="*/ 328561 h 6184462"/>
              <a:gd name="connsiteX24" fmla="*/ 4451542 w 6191980"/>
              <a:gd name="connsiteY24" fmla="*/ 371743 h 6184462"/>
              <a:gd name="connsiteX25" fmla="*/ 4487214 w 6191980"/>
              <a:gd name="connsiteY25" fmla="*/ 416803 h 6184462"/>
              <a:gd name="connsiteX26" fmla="*/ 4522886 w 6191980"/>
              <a:gd name="connsiteY26" fmla="*/ 463741 h 6184462"/>
              <a:gd name="connsiteX27" fmla="*/ 4558559 w 6191980"/>
              <a:gd name="connsiteY27" fmla="*/ 510678 h 6184462"/>
              <a:gd name="connsiteX28" fmla="*/ 4594231 w 6191980"/>
              <a:gd name="connsiteY28" fmla="*/ 555737 h 6184462"/>
              <a:gd name="connsiteX29" fmla="*/ 4631782 w 6191980"/>
              <a:gd name="connsiteY29" fmla="*/ 598919 h 6184462"/>
              <a:gd name="connsiteX30" fmla="*/ 4674964 w 6191980"/>
              <a:gd name="connsiteY30" fmla="*/ 636471 h 6184462"/>
              <a:gd name="connsiteX31" fmla="*/ 4716270 w 6191980"/>
              <a:gd name="connsiteY31" fmla="*/ 670266 h 6184462"/>
              <a:gd name="connsiteX32" fmla="*/ 4763206 w 6191980"/>
              <a:gd name="connsiteY32" fmla="*/ 696549 h 6184462"/>
              <a:gd name="connsiteX33" fmla="*/ 4813899 w 6191980"/>
              <a:gd name="connsiteY33" fmla="*/ 719079 h 6184462"/>
              <a:gd name="connsiteX34" fmla="*/ 4868345 w 6191980"/>
              <a:gd name="connsiteY34" fmla="*/ 737854 h 6184462"/>
              <a:gd name="connsiteX35" fmla="*/ 4924669 w 6191980"/>
              <a:gd name="connsiteY35" fmla="*/ 754751 h 6184462"/>
              <a:gd name="connsiteX36" fmla="*/ 4980995 w 6191980"/>
              <a:gd name="connsiteY36" fmla="*/ 769772 h 6184462"/>
              <a:gd name="connsiteX37" fmla="*/ 5039198 w 6191980"/>
              <a:gd name="connsiteY37" fmla="*/ 784792 h 6184462"/>
              <a:gd name="connsiteX38" fmla="*/ 5093644 w 6191980"/>
              <a:gd name="connsiteY38" fmla="*/ 801690 h 6184462"/>
              <a:gd name="connsiteX39" fmla="*/ 5148091 w 6191980"/>
              <a:gd name="connsiteY39" fmla="*/ 820464 h 6184462"/>
              <a:gd name="connsiteX40" fmla="*/ 5198784 w 6191980"/>
              <a:gd name="connsiteY40" fmla="*/ 842995 h 6184462"/>
              <a:gd name="connsiteX41" fmla="*/ 5243845 w 6191980"/>
              <a:gd name="connsiteY41" fmla="*/ 871157 h 6184462"/>
              <a:gd name="connsiteX42" fmla="*/ 5285151 w 6191980"/>
              <a:gd name="connsiteY42" fmla="*/ 904952 h 6184462"/>
              <a:gd name="connsiteX43" fmla="*/ 5318944 w 6191980"/>
              <a:gd name="connsiteY43" fmla="*/ 946257 h 6184462"/>
              <a:gd name="connsiteX44" fmla="*/ 5347108 w 6191980"/>
              <a:gd name="connsiteY44" fmla="*/ 991317 h 6184462"/>
              <a:gd name="connsiteX45" fmla="*/ 5369636 w 6191980"/>
              <a:gd name="connsiteY45" fmla="*/ 1042007 h 6184462"/>
              <a:gd name="connsiteX46" fmla="*/ 5388410 w 6191980"/>
              <a:gd name="connsiteY46" fmla="*/ 1096456 h 6184462"/>
              <a:gd name="connsiteX47" fmla="*/ 5405308 w 6191980"/>
              <a:gd name="connsiteY47" fmla="*/ 1150903 h 6184462"/>
              <a:gd name="connsiteX48" fmla="*/ 5420328 w 6191980"/>
              <a:gd name="connsiteY48" fmla="*/ 1209105 h 6184462"/>
              <a:gd name="connsiteX49" fmla="*/ 5435349 w 6191980"/>
              <a:gd name="connsiteY49" fmla="*/ 1265429 h 6184462"/>
              <a:gd name="connsiteX50" fmla="*/ 5452246 w 6191980"/>
              <a:gd name="connsiteY50" fmla="*/ 1321755 h 6184462"/>
              <a:gd name="connsiteX51" fmla="*/ 5471021 w 6191980"/>
              <a:gd name="connsiteY51" fmla="*/ 1376203 h 6184462"/>
              <a:gd name="connsiteX52" fmla="*/ 5493550 w 6191980"/>
              <a:gd name="connsiteY52" fmla="*/ 1426896 h 6184462"/>
              <a:gd name="connsiteX53" fmla="*/ 5519836 w 6191980"/>
              <a:gd name="connsiteY53" fmla="*/ 1473832 h 6184462"/>
              <a:gd name="connsiteX54" fmla="*/ 5553632 w 6191980"/>
              <a:gd name="connsiteY54" fmla="*/ 1515138 h 6184462"/>
              <a:gd name="connsiteX55" fmla="*/ 5591181 w 6191980"/>
              <a:gd name="connsiteY55" fmla="*/ 1558320 h 6184462"/>
              <a:gd name="connsiteX56" fmla="*/ 5634364 w 6191980"/>
              <a:gd name="connsiteY56" fmla="*/ 1595869 h 6184462"/>
              <a:gd name="connsiteX57" fmla="*/ 5679425 w 6191980"/>
              <a:gd name="connsiteY57" fmla="*/ 1631541 h 6184462"/>
              <a:gd name="connsiteX58" fmla="*/ 5728238 w 6191980"/>
              <a:gd name="connsiteY58" fmla="*/ 1667213 h 6184462"/>
              <a:gd name="connsiteX59" fmla="*/ 5775175 w 6191980"/>
              <a:gd name="connsiteY59" fmla="*/ 1702885 h 6184462"/>
              <a:gd name="connsiteX60" fmla="*/ 5820236 w 6191980"/>
              <a:gd name="connsiteY60" fmla="*/ 1738560 h 6184462"/>
              <a:gd name="connsiteX61" fmla="*/ 5863416 w 6191980"/>
              <a:gd name="connsiteY61" fmla="*/ 1777986 h 6184462"/>
              <a:gd name="connsiteX62" fmla="*/ 5900968 w 6191980"/>
              <a:gd name="connsiteY62" fmla="*/ 1817414 h 6184462"/>
              <a:gd name="connsiteX63" fmla="*/ 5932886 w 6191980"/>
              <a:gd name="connsiteY63" fmla="*/ 1862474 h 6184462"/>
              <a:gd name="connsiteX64" fmla="*/ 5957294 w 6191980"/>
              <a:gd name="connsiteY64" fmla="*/ 1909410 h 6184462"/>
              <a:gd name="connsiteX65" fmla="*/ 5974191 w 6191980"/>
              <a:gd name="connsiteY65" fmla="*/ 1965736 h 6184462"/>
              <a:gd name="connsiteX66" fmla="*/ 5981700 w 6191980"/>
              <a:gd name="connsiteY66" fmla="*/ 2023938 h 6184462"/>
              <a:gd name="connsiteX67" fmla="*/ 5983578 w 6191980"/>
              <a:gd name="connsiteY67" fmla="*/ 2084018 h 6184462"/>
              <a:gd name="connsiteX68" fmla="*/ 5977945 w 6191980"/>
              <a:gd name="connsiteY68" fmla="*/ 2147852 h 6184462"/>
              <a:gd name="connsiteX69" fmla="*/ 5970435 w 6191980"/>
              <a:gd name="connsiteY69" fmla="*/ 2211686 h 6184462"/>
              <a:gd name="connsiteX70" fmla="*/ 5961048 w 6191980"/>
              <a:gd name="connsiteY70" fmla="*/ 2275522 h 6184462"/>
              <a:gd name="connsiteX71" fmla="*/ 5953538 w 6191980"/>
              <a:gd name="connsiteY71" fmla="*/ 2339356 h 6184462"/>
              <a:gd name="connsiteX72" fmla="*/ 5949784 w 6191980"/>
              <a:gd name="connsiteY72" fmla="*/ 2403192 h 6184462"/>
              <a:gd name="connsiteX73" fmla="*/ 5949784 w 6191980"/>
              <a:gd name="connsiteY73" fmla="*/ 2465149 h 6184462"/>
              <a:gd name="connsiteX74" fmla="*/ 5957294 w 6191980"/>
              <a:gd name="connsiteY74" fmla="*/ 2523350 h 6184462"/>
              <a:gd name="connsiteX75" fmla="*/ 5972312 w 6191980"/>
              <a:gd name="connsiteY75" fmla="*/ 2581552 h 6184462"/>
              <a:gd name="connsiteX76" fmla="*/ 5994843 w 6191980"/>
              <a:gd name="connsiteY76" fmla="*/ 2636001 h 6184462"/>
              <a:gd name="connsiteX77" fmla="*/ 6024884 w 6191980"/>
              <a:gd name="connsiteY77" fmla="*/ 2692325 h 6184462"/>
              <a:gd name="connsiteX78" fmla="*/ 6054922 w 6191980"/>
              <a:gd name="connsiteY78" fmla="*/ 2748651 h 6184462"/>
              <a:gd name="connsiteX79" fmla="*/ 6088718 w 6191980"/>
              <a:gd name="connsiteY79" fmla="*/ 2804974 h 6184462"/>
              <a:gd name="connsiteX80" fmla="*/ 6120634 w 6191980"/>
              <a:gd name="connsiteY80" fmla="*/ 2859423 h 6184462"/>
              <a:gd name="connsiteX81" fmla="*/ 6148798 w 6191980"/>
              <a:gd name="connsiteY81" fmla="*/ 2917624 h 6184462"/>
              <a:gd name="connsiteX82" fmla="*/ 6171326 w 6191980"/>
              <a:gd name="connsiteY82" fmla="*/ 2973950 h 6184462"/>
              <a:gd name="connsiteX83" fmla="*/ 6186347 w 6191980"/>
              <a:gd name="connsiteY83" fmla="*/ 3032152 h 6184462"/>
              <a:gd name="connsiteX84" fmla="*/ 6191980 w 6191980"/>
              <a:gd name="connsiteY84" fmla="*/ 3092230 h 6184462"/>
              <a:gd name="connsiteX85" fmla="*/ 6186347 w 6191980"/>
              <a:gd name="connsiteY85" fmla="*/ 3152310 h 6184462"/>
              <a:gd name="connsiteX86" fmla="*/ 6171326 w 6191980"/>
              <a:gd name="connsiteY86" fmla="*/ 3210513 h 6184462"/>
              <a:gd name="connsiteX87" fmla="*/ 6148798 w 6191980"/>
              <a:gd name="connsiteY87" fmla="*/ 3266839 h 6184462"/>
              <a:gd name="connsiteX88" fmla="*/ 6120634 w 6191980"/>
              <a:gd name="connsiteY88" fmla="*/ 3325039 h 6184462"/>
              <a:gd name="connsiteX89" fmla="*/ 6088718 w 6191980"/>
              <a:gd name="connsiteY89" fmla="*/ 3379488 h 6184462"/>
              <a:gd name="connsiteX90" fmla="*/ 6054922 w 6191980"/>
              <a:gd name="connsiteY90" fmla="*/ 3435814 h 6184462"/>
              <a:gd name="connsiteX91" fmla="*/ 6024884 w 6191980"/>
              <a:gd name="connsiteY91" fmla="*/ 3492137 h 6184462"/>
              <a:gd name="connsiteX92" fmla="*/ 5994843 w 6191980"/>
              <a:gd name="connsiteY92" fmla="*/ 3548461 h 6184462"/>
              <a:gd name="connsiteX93" fmla="*/ 5972312 w 6191980"/>
              <a:gd name="connsiteY93" fmla="*/ 3602910 h 6184462"/>
              <a:gd name="connsiteX94" fmla="*/ 5957294 w 6191980"/>
              <a:gd name="connsiteY94" fmla="*/ 3661113 h 6184462"/>
              <a:gd name="connsiteX95" fmla="*/ 5949784 w 6191980"/>
              <a:gd name="connsiteY95" fmla="*/ 3719313 h 6184462"/>
              <a:gd name="connsiteX96" fmla="*/ 5949784 w 6191980"/>
              <a:gd name="connsiteY96" fmla="*/ 3781272 h 6184462"/>
              <a:gd name="connsiteX97" fmla="*/ 5953538 w 6191980"/>
              <a:gd name="connsiteY97" fmla="*/ 3845106 h 6184462"/>
              <a:gd name="connsiteX98" fmla="*/ 5961048 w 6191980"/>
              <a:gd name="connsiteY98" fmla="*/ 3908940 h 6184462"/>
              <a:gd name="connsiteX99" fmla="*/ 5970435 w 6191980"/>
              <a:gd name="connsiteY99" fmla="*/ 3972776 h 6184462"/>
              <a:gd name="connsiteX100" fmla="*/ 5977945 w 6191980"/>
              <a:gd name="connsiteY100" fmla="*/ 4036610 h 6184462"/>
              <a:gd name="connsiteX101" fmla="*/ 5983578 w 6191980"/>
              <a:gd name="connsiteY101" fmla="*/ 4100444 h 6184462"/>
              <a:gd name="connsiteX102" fmla="*/ 5981700 w 6191980"/>
              <a:gd name="connsiteY102" fmla="*/ 4160526 h 6184462"/>
              <a:gd name="connsiteX103" fmla="*/ 5974191 w 6191980"/>
              <a:gd name="connsiteY103" fmla="*/ 4218729 h 6184462"/>
              <a:gd name="connsiteX104" fmla="*/ 5957294 w 6191980"/>
              <a:gd name="connsiteY104" fmla="*/ 4275053 h 6184462"/>
              <a:gd name="connsiteX105" fmla="*/ 5932886 w 6191980"/>
              <a:gd name="connsiteY105" fmla="*/ 4321989 h 6184462"/>
              <a:gd name="connsiteX106" fmla="*/ 5900968 w 6191980"/>
              <a:gd name="connsiteY106" fmla="*/ 4367050 h 6184462"/>
              <a:gd name="connsiteX107" fmla="*/ 5863416 w 6191980"/>
              <a:gd name="connsiteY107" fmla="*/ 4406477 h 6184462"/>
              <a:gd name="connsiteX108" fmla="*/ 5820236 w 6191980"/>
              <a:gd name="connsiteY108" fmla="*/ 4445903 h 6184462"/>
              <a:gd name="connsiteX109" fmla="*/ 5775175 w 6191980"/>
              <a:gd name="connsiteY109" fmla="*/ 4481577 h 6184462"/>
              <a:gd name="connsiteX110" fmla="*/ 5728238 w 6191980"/>
              <a:gd name="connsiteY110" fmla="*/ 4517249 h 6184462"/>
              <a:gd name="connsiteX111" fmla="*/ 5679425 w 6191980"/>
              <a:gd name="connsiteY111" fmla="*/ 4552921 h 6184462"/>
              <a:gd name="connsiteX112" fmla="*/ 5634364 w 6191980"/>
              <a:gd name="connsiteY112" fmla="*/ 4588593 h 6184462"/>
              <a:gd name="connsiteX113" fmla="*/ 5591181 w 6191980"/>
              <a:gd name="connsiteY113" fmla="*/ 4626142 h 6184462"/>
              <a:gd name="connsiteX114" fmla="*/ 5553632 w 6191980"/>
              <a:gd name="connsiteY114" fmla="*/ 4669325 h 6184462"/>
              <a:gd name="connsiteX115" fmla="*/ 5519836 w 6191980"/>
              <a:gd name="connsiteY115" fmla="*/ 4710630 h 6184462"/>
              <a:gd name="connsiteX116" fmla="*/ 5493550 w 6191980"/>
              <a:gd name="connsiteY116" fmla="*/ 4757566 h 6184462"/>
              <a:gd name="connsiteX117" fmla="*/ 5471021 w 6191980"/>
              <a:gd name="connsiteY117" fmla="*/ 4808259 h 6184462"/>
              <a:gd name="connsiteX118" fmla="*/ 5452246 w 6191980"/>
              <a:gd name="connsiteY118" fmla="*/ 4862708 h 6184462"/>
              <a:gd name="connsiteX119" fmla="*/ 5435349 w 6191980"/>
              <a:gd name="connsiteY119" fmla="*/ 4919033 h 6184462"/>
              <a:gd name="connsiteX120" fmla="*/ 5420328 w 6191980"/>
              <a:gd name="connsiteY120" fmla="*/ 4975357 h 6184462"/>
              <a:gd name="connsiteX121" fmla="*/ 5405308 w 6191980"/>
              <a:gd name="connsiteY121" fmla="*/ 5033560 h 6184462"/>
              <a:gd name="connsiteX122" fmla="*/ 5388410 w 6191980"/>
              <a:gd name="connsiteY122" fmla="*/ 5088007 h 6184462"/>
              <a:gd name="connsiteX123" fmla="*/ 5369636 w 6191980"/>
              <a:gd name="connsiteY123" fmla="*/ 5142453 h 6184462"/>
              <a:gd name="connsiteX124" fmla="*/ 5347108 w 6191980"/>
              <a:gd name="connsiteY124" fmla="*/ 5193146 h 6184462"/>
              <a:gd name="connsiteX125" fmla="*/ 5318944 w 6191980"/>
              <a:gd name="connsiteY125" fmla="*/ 5238207 h 6184462"/>
              <a:gd name="connsiteX126" fmla="*/ 5285151 w 6191980"/>
              <a:gd name="connsiteY126" fmla="*/ 5279510 h 6184462"/>
              <a:gd name="connsiteX127" fmla="*/ 5243845 w 6191980"/>
              <a:gd name="connsiteY127" fmla="*/ 5313305 h 6184462"/>
              <a:gd name="connsiteX128" fmla="*/ 5198784 w 6191980"/>
              <a:gd name="connsiteY128" fmla="*/ 5341467 h 6184462"/>
              <a:gd name="connsiteX129" fmla="*/ 5148091 w 6191980"/>
              <a:gd name="connsiteY129" fmla="*/ 5363998 h 6184462"/>
              <a:gd name="connsiteX130" fmla="*/ 5093644 w 6191980"/>
              <a:gd name="connsiteY130" fmla="*/ 5382773 h 6184462"/>
              <a:gd name="connsiteX131" fmla="*/ 5039198 w 6191980"/>
              <a:gd name="connsiteY131" fmla="*/ 5399670 h 6184462"/>
              <a:gd name="connsiteX132" fmla="*/ 4980995 w 6191980"/>
              <a:gd name="connsiteY132" fmla="*/ 5414691 h 6184462"/>
              <a:gd name="connsiteX133" fmla="*/ 4924669 w 6191980"/>
              <a:gd name="connsiteY133" fmla="*/ 5429711 h 6184462"/>
              <a:gd name="connsiteX134" fmla="*/ 4868345 w 6191980"/>
              <a:gd name="connsiteY134" fmla="*/ 5446609 h 6184462"/>
              <a:gd name="connsiteX135" fmla="*/ 4813899 w 6191980"/>
              <a:gd name="connsiteY135" fmla="*/ 5465383 h 6184462"/>
              <a:gd name="connsiteX136" fmla="*/ 4763206 w 6191980"/>
              <a:gd name="connsiteY136" fmla="*/ 5487914 h 6184462"/>
              <a:gd name="connsiteX137" fmla="*/ 4716270 w 6191980"/>
              <a:gd name="connsiteY137" fmla="*/ 5514197 h 6184462"/>
              <a:gd name="connsiteX138" fmla="*/ 4674964 w 6191980"/>
              <a:gd name="connsiteY138" fmla="*/ 5547992 h 6184462"/>
              <a:gd name="connsiteX139" fmla="*/ 4631782 w 6191980"/>
              <a:gd name="connsiteY139" fmla="*/ 5585543 h 6184462"/>
              <a:gd name="connsiteX140" fmla="*/ 4594231 w 6191980"/>
              <a:gd name="connsiteY140" fmla="*/ 5628725 h 6184462"/>
              <a:gd name="connsiteX141" fmla="*/ 4558559 w 6191980"/>
              <a:gd name="connsiteY141" fmla="*/ 5673785 h 6184462"/>
              <a:gd name="connsiteX142" fmla="*/ 4522886 w 6191980"/>
              <a:gd name="connsiteY142" fmla="*/ 5720721 h 6184462"/>
              <a:gd name="connsiteX143" fmla="*/ 4487214 w 6191980"/>
              <a:gd name="connsiteY143" fmla="*/ 5767659 h 6184462"/>
              <a:gd name="connsiteX144" fmla="*/ 4451542 w 6191980"/>
              <a:gd name="connsiteY144" fmla="*/ 5812719 h 6184462"/>
              <a:gd name="connsiteX145" fmla="*/ 4412114 w 6191980"/>
              <a:gd name="connsiteY145" fmla="*/ 5855901 h 6184462"/>
              <a:gd name="connsiteX146" fmla="*/ 4372686 w 6191980"/>
              <a:gd name="connsiteY146" fmla="*/ 5893450 h 6184462"/>
              <a:gd name="connsiteX147" fmla="*/ 4327628 w 6191980"/>
              <a:gd name="connsiteY147" fmla="*/ 5925368 h 6184462"/>
              <a:gd name="connsiteX148" fmla="*/ 4280690 w 6191980"/>
              <a:gd name="connsiteY148" fmla="*/ 5949776 h 6184462"/>
              <a:gd name="connsiteX149" fmla="*/ 4224364 w 6191980"/>
              <a:gd name="connsiteY149" fmla="*/ 5966674 h 6184462"/>
              <a:gd name="connsiteX150" fmla="*/ 4166161 w 6191980"/>
              <a:gd name="connsiteY150" fmla="*/ 5974184 h 6184462"/>
              <a:gd name="connsiteX151" fmla="*/ 4106083 w 6191980"/>
              <a:gd name="connsiteY151" fmla="*/ 5976061 h 6184462"/>
              <a:gd name="connsiteX152" fmla="*/ 4042247 w 6191980"/>
              <a:gd name="connsiteY152" fmla="*/ 5970428 h 6184462"/>
              <a:gd name="connsiteX153" fmla="*/ 3978413 w 6191980"/>
              <a:gd name="connsiteY153" fmla="*/ 5962919 h 6184462"/>
              <a:gd name="connsiteX154" fmla="*/ 3914577 w 6191980"/>
              <a:gd name="connsiteY154" fmla="*/ 5953530 h 6184462"/>
              <a:gd name="connsiteX155" fmla="*/ 3850743 w 6191980"/>
              <a:gd name="connsiteY155" fmla="*/ 5946022 h 6184462"/>
              <a:gd name="connsiteX156" fmla="*/ 3786907 w 6191980"/>
              <a:gd name="connsiteY156" fmla="*/ 5942266 h 6184462"/>
              <a:gd name="connsiteX157" fmla="*/ 3724950 w 6191980"/>
              <a:gd name="connsiteY157" fmla="*/ 5942266 h 6184462"/>
              <a:gd name="connsiteX158" fmla="*/ 3666749 w 6191980"/>
              <a:gd name="connsiteY158" fmla="*/ 5949776 h 6184462"/>
              <a:gd name="connsiteX159" fmla="*/ 3606669 w 6191980"/>
              <a:gd name="connsiteY159" fmla="*/ 5964797 h 6184462"/>
              <a:gd name="connsiteX160" fmla="*/ 3552221 w 6191980"/>
              <a:gd name="connsiteY160" fmla="*/ 5987325 h 6184462"/>
              <a:gd name="connsiteX161" fmla="*/ 3495897 w 6191980"/>
              <a:gd name="connsiteY161" fmla="*/ 6017366 h 6184462"/>
              <a:gd name="connsiteX162" fmla="*/ 3439573 w 6191980"/>
              <a:gd name="connsiteY162" fmla="*/ 6047407 h 6184462"/>
              <a:gd name="connsiteX163" fmla="*/ 3383247 w 6191980"/>
              <a:gd name="connsiteY163" fmla="*/ 6081200 h 6184462"/>
              <a:gd name="connsiteX164" fmla="*/ 3328798 w 6191980"/>
              <a:gd name="connsiteY164" fmla="*/ 6113118 h 6184462"/>
              <a:gd name="connsiteX165" fmla="*/ 3270598 w 6191980"/>
              <a:gd name="connsiteY165" fmla="*/ 6141280 h 6184462"/>
              <a:gd name="connsiteX166" fmla="*/ 3214272 w 6191980"/>
              <a:gd name="connsiteY166" fmla="*/ 6163811 h 6184462"/>
              <a:gd name="connsiteX167" fmla="*/ 3156069 w 6191980"/>
              <a:gd name="connsiteY167" fmla="*/ 6178831 h 6184462"/>
              <a:gd name="connsiteX168" fmla="*/ 3095991 w 6191980"/>
              <a:gd name="connsiteY168" fmla="*/ 6184462 h 6184462"/>
              <a:gd name="connsiteX169" fmla="*/ 3035911 w 6191980"/>
              <a:gd name="connsiteY169" fmla="*/ 6178831 h 6184462"/>
              <a:gd name="connsiteX170" fmla="*/ 2977708 w 6191980"/>
              <a:gd name="connsiteY170" fmla="*/ 6163811 h 6184462"/>
              <a:gd name="connsiteX171" fmla="*/ 2921385 w 6191980"/>
              <a:gd name="connsiteY171" fmla="*/ 6141280 h 6184462"/>
              <a:gd name="connsiteX172" fmla="*/ 2863182 w 6191980"/>
              <a:gd name="connsiteY172" fmla="*/ 6113118 h 6184462"/>
              <a:gd name="connsiteX173" fmla="*/ 2808733 w 6191980"/>
              <a:gd name="connsiteY173" fmla="*/ 6081200 h 6184462"/>
              <a:gd name="connsiteX174" fmla="*/ 2752409 w 6191980"/>
              <a:gd name="connsiteY174" fmla="*/ 6047407 h 6184462"/>
              <a:gd name="connsiteX175" fmla="*/ 2696083 w 6191980"/>
              <a:gd name="connsiteY175" fmla="*/ 6017366 h 6184462"/>
              <a:gd name="connsiteX176" fmla="*/ 2639760 w 6191980"/>
              <a:gd name="connsiteY176" fmla="*/ 5987325 h 6184462"/>
              <a:gd name="connsiteX177" fmla="*/ 2583436 w 6191980"/>
              <a:gd name="connsiteY177" fmla="*/ 5964797 h 6184462"/>
              <a:gd name="connsiteX178" fmla="*/ 2525233 w 6191980"/>
              <a:gd name="connsiteY178" fmla="*/ 5949776 h 6184462"/>
              <a:gd name="connsiteX179" fmla="*/ 2467030 w 6191980"/>
              <a:gd name="connsiteY179" fmla="*/ 5942266 h 6184462"/>
              <a:gd name="connsiteX180" fmla="*/ 2405071 w 6191980"/>
              <a:gd name="connsiteY180" fmla="*/ 5942266 h 6184462"/>
              <a:gd name="connsiteX181" fmla="*/ 2341237 w 6191980"/>
              <a:gd name="connsiteY181" fmla="*/ 5946022 h 6184462"/>
              <a:gd name="connsiteX182" fmla="*/ 2277403 w 6191980"/>
              <a:gd name="connsiteY182" fmla="*/ 5953530 h 6184462"/>
              <a:gd name="connsiteX183" fmla="*/ 2213567 w 6191980"/>
              <a:gd name="connsiteY183" fmla="*/ 5962919 h 6184462"/>
              <a:gd name="connsiteX184" fmla="*/ 2149731 w 6191980"/>
              <a:gd name="connsiteY184" fmla="*/ 5970428 h 6184462"/>
              <a:gd name="connsiteX185" fmla="*/ 2085897 w 6191980"/>
              <a:gd name="connsiteY185" fmla="*/ 5976061 h 6184462"/>
              <a:gd name="connsiteX186" fmla="*/ 2025819 w 6191980"/>
              <a:gd name="connsiteY186" fmla="*/ 5974184 h 6184462"/>
              <a:gd name="connsiteX187" fmla="*/ 1967617 w 6191980"/>
              <a:gd name="connsiteY187" fmla="*/ 5966674 h 6184462"/>
              <a:gd name="connsiteX188" fmla="*/ 1911291 w 6191980"/>
              <a:gd name="connsiteY188" fmla="*/ 5949776 h 6184462"/>
              <a:gd name="connsiteX189" fmla="*/ 1864354 w 6191980"/>
              <a:gd name="connsiteY189" fmla="*/ 5925368 h 6184462"/>
              <a:gd name="connsiteX190" fmla="*/ 1819293 w 6191980"/>
              <a:gd name="connsiteY190" fmla="*/ 5893450 h 6184462"/>
              <a:gd name="connsiteX191" fmla="*/ 1779867 w 6191980"/>
              <a:gd name="connsiteY191" fmla="*/ 5855901 h 6184462"/>
              <a:gd name="connsiteX192" fmla="*/ 1740438 w 6191980"/>
              <a:gd name="connsiteY192" fmla="*/ 5812719 h 6184462"/>
              <a:gd name="connsiteX193" fmla="*/ 1704766 w 6191980"/>
              <a:gd name="connsiteY193" fmla="*/ 5767659 h 6184462"/>
              <a:gd name="connsiteX194" fmla="*/ 1669094 w 6191980"/>
              <a:gd name="connsiteY194" fmla="*/ 5720721 h 6184462"/>
              <a:gd name="connsiteX195" fmla="*/ 1633422 w 6191980"/>
              <a:gd name="connsiteY195" fmla="*/ 5673785 h 6184462"/>
              <a:gd name="connsiteX196" fmla="*/ 1597750 w 6191980"/>
              <a:gd name="connsiteY196" fmla="*/ 5628725 h 6184462"/>
              <a:gd name="connsiteX197" fmla="*/ 1560199 w 6191980"/>
              <a:gd name="connsiteY197" fmla="*/ 5585543 h 6184462"/>
              <a:gd name="connsiteX198" fmla="*/ 1517016 w 6191980"/>
              <a:gd name="connsiteY198" fmla="*/ 5547992 h 6184462"/>
              <a:gd name="connsiteX199" fmla="*/ 1475711 w 6191980"/>
              <a:gd name="connsiteY199" fmla="*/ 5514197 h 6184462"/>
              <a:gd name="connsiteX200" fmla="*/ 1428774 w 6191980"/>
              <a:gd name="connsiteY200" fmla="*/ 5487914 h 6184462"/>
              <a:gd name="connsiteX201" fmla="*/ 1378082 w 6191980"/>
              <a:gd name="connsiteY201" fmla="*/ 5465383 h 6184462"/>
              <a:gd name="connsiteX202" fmla="*/ 1323635 w 6191980"/>
              <a:gd name="connsiteY202" fmla="*/ 5446609 h 6184462"/>
              <a:gd name="connsiteX203" fmla="*/ 1267309 w 6191980"/>
              <a:gd name="connsiteY203" fmla="*/ 5429711 h 6184462"/>
              <a:gd name="connsiteX204" fmla="*/ 1210986 w 6191980"/>
              <a:gd name="connsiteY204" fmla="*/ 5414691 h 6184462"/>
              <a:gd name="connsiteX205" fmla="*/ 1152783 w 6191980"/>
              <a:gd name="connsiteY205" fmla="*/ 5399670 h 6184462"/>
              <a:gd name="connsiteX206" fmla="*/ 1098336 w 6191980"/>
              <a:gd name="connsiteY206" fmla="*/ 5382773 h 6184462"/>
              <a:gd name="connsiteX207" fmla="*/ 1043887 w 6191980"/>
              <a:gd name="connsiteY207" fmla="*/ 5363998 h 6184462"/>
              <a:gd name="connsiteX208" fmla="*/ 993197 w 6191980"/>
              <a:gd name="connsiteY208" fmla="*/ 5341467 h 6184462"/>
              <a:gd name="connsiteX209" fmla="*/ 948135 w 6191980"/>
              <a:gd name="connsiteY209" fmla="*/ 5313305 h 6184462"/>
              <a:gd name="connsiteX210" fmla="*/ 906830 w 6191980"/>
              <a:gd name="connsiteY210" fmla="*/ 5279510 h 6184462"/>
              <a:gd name="connsiteX211" fmla="*/ 873037 w 6191980"/>
              <a:gd name="connsiteY211" fmla="*/ 5238207 h 6184462"/>
              <a:gd name="connsiteX212" fmla="*/ 844875 w 6191980"/>
              <a:gd name="connsiteY212" fmla="*/ 5193146 h 6184462"/>
              <a:gd name="connsiteX213" fmla="*/ 822344 w 6191980"/>
              <a:gd name="connsiteY213" fmla="*/ 5142453 h 6184462"/>
              <a:gd name="connsiteX214" fmla="*/ 803570 w 6191980"/>
              <a:gd name="connsiteY214" fmla="*/ 5088007 h 6184462"/>
              <a:gd name="connsiteX215" fmla="*/ 786672 w 6191980"/>
              <a:gd name="connsiteY215" fmla="*/ 5033560 h 6184462"/>
              <a:gd name="connsiteX216" fmla="*/ 771652 w 6191980"/>
              <a:gd name="connsiteY216" fmla="*/ 4975357 h 6184462"/>
              <a:gd name="connsiteX217" fmla="*/ 756631 w 6191980"/>
              <a:gd name="connsiteY217" fmla="*/ 4919033 h 6184462"/>
              <a:gd name="connsiteX218" fmla="*/ 739734 w 6191980"/>
              <a:gd name="connsiteY218" fmla="*/ 4862708 h 6184462"/>
              <a:gd name="connsiteX219" fmla="*/ 720959 w 6191980"/>
              <a:gd name="connsiteY219" fmla="*/ 4808259 h 6184462"/>
              <a:gd name="connsiteX220" fmla="*/ 698428 w 6191980"/>
              <a:gd name="connsiteY220" fmla="*/ 4757566 h 6184462"/>
              <a:gd name="connsiteX221" fmla="*/ 672143 w 6191980"/>
              <a:gd name="connsiteY221" fmla="*/ 4710630 h 6184462"/>
              <a:gd name="connsiteX222" fmla="*/ 638351 w 6191980"/>
              <a:gd name="connsiteY222" fmla="*/ 4669325 h 6184462"/>
              <a:gd name="connsiteX223" fmla="*/ 600799 w 6191980"/>
              <a:gd name="connsiteY223" fmla="*/ 4626142 h 6184462"/>
              <a:gd name="connsiteX224" fmla="*/ 557617 w 6191980"/>
              <a:gd name="connsiteY224" fmla="*/ 4588593 h 6184462"/>
              <a:gd name="connsiteX225" fmla="*/ 510678 w 6191980"/>
              <a:gd name="connsiteY225" fmla="*/ 4552921 h 6184462"/>
              <a:gd name="connsiteX226" fmla="*/ 463742 w 6191980"/>
              <a:gd name="connsiteY226" fmla="*/ 4517249 h 6184462"/>
              <a:gd name="connsiteX227" fmla="*/ 416805 w 6191980"/>
              <a:gd name="connsiteY227" fmla="*/ 4481577 h 6184462"/>
              <a:gd name="connsiteX228" fmla="*/ 371744 w 6191980"/>
              <a:gd name="connsiteY228" fmla="*/ 4445903 h 6184462"/>
              <a:gd name="connsiteX229" fmla="*/ 328562 w 6191980"/>
              <a:gd name="connsiteY229" fmla="*/ 4406477 h 6184462"/>
              <a:gd name="connsiteX230" fmla="*/ 291012 w 6191980"/>
              <a:gd name="connsiteY230" fmla="*/ 4367050 h 6184462"/>
              <a:gd name="connsiteX231" fmla="*/ 259096 w 6191980"/>
              <a:gd name="connsiteY231" fmla="*/ 4321989 h 6184462"/>
              <a:gd name="connsiteX232" fmla="*/ 234689 w 6191980"/>
              <a:gd name="connsiteY232" fmla="*/ 4275053 h 6184462"/>
              <a:gd name="connsiteX233" fmla="*/ 217791 w 6191980"/>
              <a:gd name="connsiteY233" fmla="*/ 4218729 h 6184462"/>
              <a:gd name="connsiteX234" fmla="*/ 210281 w 6191980"/>
              <a:gd name="connsiteY234" fmla="*/ 4160526 h 6184462"/>
              <a:gd name="connsiteX235" fmla="*/ 208402 w 6191980"/>
              <a:gd name="connsiteY235" fmla="*/ 4100444 h 6184462"/>
              <a:gd name="connsiteX236" fmla="*/ 214035 w 6191980"/>
              <a:gd name="connsiteY236" fmla="*/ 4036610 h 6184462"/>
              <a:gd name="connsiteX237" fmla="*/ 221545 w 6191980"/>
              <a:gd name="connsiteY237" fmla="*/ 3972776 h 6184462"/>
              <a:gd name="connsiteX238" fmla="*/ 230932 w 6191980"/>
              <a:gd name="connsiteY238" fmla="*/ 3908940 h 6184462"/>
              <a:gd name="connsiteX239" fmla="*/ 238443 w 6191980"/>
              <a:gd name="connsiteY239" fmla="*/ 3845106 h 6184462"/>
              <a:gd name="connsiteX240" fmla="*/ 242199 w 6191980"/>
              <a:gd name="connsiteY240" fmla="*/ 3781272 h 6184462"/>
              <a:gd name="connsiteX241" fmla="*/ 242199 w 6191980"/>
              <a:gd name="connsiteY241" fmla="*/ 3719313 h 6184462"/>
              <a:gd name="connsiteX242" fmla="*/ 234689 w 6191980"/>
              <a:gd name="connsiteY242" fmla="*/ 3661113 h 6184462"/>
              <a:gd name="connsiteX243" fmla="*/ 219668 w 6191980"/>
              <a:gd name="connsiteY243" fmla="*/ 3602910 h 6184462"/>
              <a:gd name="connsiteX244" fmla="*/ 197138 w 6191980"/>
              <a:gd name="connsiteY244" fmla="*/ 3548461 h 6184462"/>
              <a:gd name="connsiteX245" fmla="*/ 168976 w 6191980"/>
              <a:gd name="connsiteY245" fmla="*/ 3492137 h 6184462"/>
              <a:gd name="connsiteX246" fmla="*/ 137057 w 6191980"/>
              <a:gd name="connsiteY246" fmla="*/ 3435814 h 6184462"/>
              <a:gd name="connsiteX247" fmla="*/ 103264 w 6191980"/>
              <a:gd name="connsiteY247" fmla="*/ 3379488 h 6184462"/>
              <a:gd name="connsiteX248" fmla="*/ 71346 w 6191980"/>
              <a:gd name="connsiteY248" fmla="*/ 3325039 h 6184462"/>
              <a:gd name="connsiteX249" fmla="*/ 43182 w 6191980"/>
              <a:gd name="connsiteY249" fmla="*/ 3266839 h 6184462"/>
              <a:gd name="connsiteX250" fmla="*/ 20654 w 6191980"/>
              <a:gd name="connsiteY250" fmla="*/ 3210513 h 6184462"/>
              <a:gd name="connsiteX251" fmla="*/ 5634 w 6191980"/>
              <a:gd name="connsiteY251" fmla="*/ 3152310 h 6184462"/>
              <a:gd name="connsiteX252" fmla="*/ 0 w 6191980"/>
              <a:gd name="connsiteY252" fmla="*/ 3092230 h 6184462"/>
              <a:gd name="connsiteX253" fmla="*/ 5634 w 6191980"/>
              <a:gd name="connsiteY253" fmla="*/ 3032152 h 6184462"/>
              <a:gd name="connsiteX254" fmla="*/ 20654 w 6191980"/>
              <a:gd name="connsiteY254" fmla="*/ 2973950 h 6184462"/>
              <a:gd name="connsiteX255" fmla="*/ 43182 w 6191980"/>
              <a:gd name="connsiteY255" fmla="*/ 2917624 h 6184462"/>
              <a:gd name="connsiteX256" fmla="*/ 71346 w 6191980"/>
              <a:gd name="connsiteY256" fmla="*/ 2859423 h 6184462"/>
              <a:gd name="connsiteX257" fmla="*/ 103264 w 6191980"/>
              <a:gd name="connsiteY257" fmla="*/ 2804974 h 6184462"/>
              <a:gd name="connsiteX258" fmla="*/ 137057 w 6191980"/>
              <a:gd name="connsiteY258" fmla="*/ 2748651 h 6184462"/>
              <a:gd name="connsiteX259" fmla="*/ 168976 w 6191980"/>
              <a:gd name="connsiteY259" fmla="*/ 2692325 h 6184462"/>
              <a:gd name="connsiteX260" fmla="*/ 197138 w 6191980"/>
              <a:gd name="connsiteY260" fmla="*/ 2636001 h 6184462"/>
              <a:gd name="connsiteX261" fmla="*/ 219668 w 6191980"/>
              <a:gd name="connsiteY261" fmla="*/ 2581552 h 6184462"/>
              <a:gd name="connsiteX262" fmla="*/ 234689 w 6191980"/>
              <a:gd name="connsiteY262" fmla="*/ 2523350 h 6184462"/>
              <a:gd name="connsiteX263" fmla="*/ 242199 w 6191980"/>
              <a:gd name="connsiteY263" fmla="*/ 2465149 h 6184462"/>
              <a:gd name="connsiteX264" fmla="*/ 242199 w 6191980"/>
              <a:gd name="connsiteY264" fmla="*/ 2403192 h 6184462"/>
              <a:gd name="connsiteX265" fmla="*/ 238443 w 6191980"/>
              <a:gd name="connsiteY265" fmla="*/ 2339356 h 6184462"/>
              <a:gd name="connsiteX266" fmla="*/ 230932 w 6191980"/>
              <a:gd name="connsiteY266" fmla="*/ 2275522 h 6184462"/>
              <a:gd name="connsiteX267" fmla="*/ 221545 w 6191980"/>
              <a:gd name="connsiteY267" fmla="*/ 2211686 h 6184462"/>
              <a:gd name="connsiteX268" fmla="*/ 214035 w 6191980"/>
              <a:gd name="connsiteY268" fmla="*/ 2147852 h 6184462"/>
              <a:gd name="connsiteX269" fmla="*/ 208402 w 6191980"/>
              <a:gd name="connsiteY269" fmla="*/ 2084018 h 6184462"/>
              <a:gd name="connsiteX270" fmla="*/ 210281 w 6191980"/>
              <a:gd name="connsiteY270" fmla="*/ 2023938 h 6184462"/>
              <a:gd name="connsiteX271" fmla="*/ 217791 w 6191980"/>
              <a:gd name="connsiteY271" fmla="*/ 1965736 h 6184462"/>
              <a:gd name="connsiteX272" fmla="*/ 234689 w 6191980"/>
              <a:gd name="connsiteY272" fmla="*/ 1909410 h 6184462"/>
              <a:gd name="connsiteX273" fmla="*/ 259096 w 6191980"/>
              <a:gd name="connsiteY273" fmla="*/ 1862474 h 6184462"/>
              <a:gd name="connsiteX274" fmla="*/ 291012 w 6191980"/>
              <a:gd name="connsiteY274" fmla="*/ 1817414 h 6184462"/>
              <a:gd name="connsiteX275" fmla="*/ 328562 w 6191980"/>
              <a:gd name="connsiteY275" fmla="*/ 1777986 h 6184462"/>
              <a:gd name="connsiteX276" fmla="*/ 371744 w 6191980"/>
              <a:gd name="connsiteY276" fmla="*/ 1738560 h 6184462"/>
              <a:gd name="connsiteX277" fmla="*/ 416805 w 6191980"/>
              <a:gd name="connsiteY277" fmla="*/ 1702885 h 6184462"/>
              <a:gd name="connsiteX278" fmla="*/ 463742 w 6191980"/>
              <a:gd name="connsiteY278" fmla="*/ 1667213 h 6184462"/>
              <a:gd name="connsiteX279" fmla="*/ 510678 w 6191980"/>
              <a:gd name="connsiteY279" fmla="*/ 1631541 h 6184462"/>
              <a:gd name="connsiteX280" fmla="*/ 557617 w 6191980"/>
              <a:gd name="connsiteY280" fmla="*/ 1595869 h 6184462"/>
              <a:gd name="connsiteX281" fmla="*/ 600799 w 6191980"/>
              <a:gd name="connsiteY281" fmla="*/ 1558320 h 6184462"/>
              <a:gd name="connsiteX282" fmla="*/ 638351 w 6191980"/>
              <a:gd name="connsiteY282" fmla="*/ 1515138 h 6184462"/>
              <a:gd name="connsiteX283" fmla="*/ 672143 w 6191980"/>
              <a:gd name="connsiteY283" fmla="*/ 1473832 h 6184462"/>
              <a:gd name="connsiteX284" fmla="*/ 698428 w 6191980"/>
              <a:gd name="connsiteY284" fmla="*/ 1426896 h 6184462"/>
              <a:gd name="connsiteX285" fmla="*/ 720959 w 6191980"/>
              <a:gd name="connsiteY285" fmla="*/ 1376203 h 6184462"/>
              <a:gd name="connsiteX286" fmla="*/ 739734 w 6191980"/>
              <a:gd name="connsiteY286" fmla="*/ 1321755 h 6184462"/>
              <a:gd name="connsiteX287" fmla="*/ 756631 w 6191980"/>
              <a:gd name="connsiteY287" fmla="*/ 1265429 h 6184462"/>
              <a:gd name="connsiteX288" fmla="*/ 771652 w 6191980"/>
              <a:gd name="connsiteY288" fmla="*/ 1209105 h 6184462"/>
              <a:gd name="connsiteX289" fmla="*/ 786672 w 6191980"/>
              <a:gd name="connsiteY289" fmla="*/ 1150903 h 6184462"/>
              <a:gd name="connsiteX290" fmla="*/ 803570 w 6191980"/>
              <a:gd name="connsiteY290" fmla="*/ 1096456 h 6184462"/>
              <a:gd name="connsiteX291" fmla="*/ 822344 w 6191980"/>
              <a:gd name="connsiteY291" fmla="*/ 1042007 h 6184462"/>
              <a:gd name="connsiteX292" fmla="*/ 844875 w 6191980"/>
              <a:gd name="connsiteY292" fmla="*/ 991317 h 6184462"/>
              <a:gd name="connsiteX293" fmla="*/ 873037 w 6191980"/>
              <a:gd name="connsiteY293" fmla="*/ 946257 h 6184462"/>
              <a:gd name="connsiteX294" fmla="*/ 906830 w 6191980"/>
              <a:gd name="connsiteY294" fmla="*/ 904952 h 6184462"/>
              <a:gd name="connsiteX295" fmla="*/ 948135 w 6191980"/>
              <a:gd name="connsiteY295" fmla="*/ 871157 h 6184462"/>
              <a:gd name="connsiteX296" fmla="*/ 993197 w 6191980"/>
              <a:gd name="connsiteY296" fmla="*/ 842995 h 6184462"/>
              <a:gd name="connsiteX297" fmla="*/ 1043887 w 6191980"/>
              <a:gd name="connsiteY297" fmla="*/ 820464 h 6184462"/>
              <a:gd name="connsiteX298" fmla="*/ 1098336 w 6191980"/>
              <a:gd name="connsiteY298" fmla="*/ 801690 h 6184462"/>
              <a:gd name="connsiteX299" fmla="*/ 1152783 w 6191980"/>
              <a:gd name="connsiteY299" fmla="*/ 784792 h 6184462"/>
              <a:gd name="connsiteX300" fmla="*/ 1210986 w 6191980"/>
              <a:gd name="connsiteY300" fmla="*/ 769772 h 6184462"/>
              <a:gd name="connsiteX301" fmla="*/ 1267309 w 6191980"/>
              <a:gd name="connsiteY301" fmla="*/ 754751 h 6184462"/>
              <a:gd name="connsiteX302" fmla="*/ 1323635 w 6191980"/>
              <a:gd name="connsiteY302" fmla="*/ 737854 h 6184462"/>
              <a:gd name="connsiteX303" fmla="*/ 1378082 w 6191980"/>
              <a:gd name="connsiteY303" fmla="*/ 719079 h 6184462"/>
              <a:gd name="connsiteX304" fmla="*/ 1428774 w 6191980"/>
              <a:gd name="connsiteY304" fmla="*/ 696549 h 6184462"/>
              <a:gd name="connsiteX305" fmla="*/ 1475711 w 6191980"/>
              <a:gd name="connsiteY305" fmla="*/ 670266 h 6184462"/>
              <a:gd name="connsiteX306" fmla="*/ 1517016 w 6191980"/>
              <a:gd name="connsiteY306" fmla="*/ 636471 h 6184462"/>
              <a:gd name="connsiteX307" fmla="*/ 1560199 w 6191980"/>
              <a:gd name="connsiteY307" fmla="*/ 598919 h 6184462"/>
              <a:gd name="connsiteX308" fmla="*/ 1597750 w 6191980"/>
              <a:gd name="connsiteY308" fmla="*/ 555737 h 6184462"/>
              <a:gd name="connsiteX309" fmla="*/ 1633422 w 6191980"/>
              <a:gd name="connsiteY309" fmla="*/ 510678 h 6184462"/>
              <a:gd name="connsiteX310" fmla="*/ 1669094 w 6191980"/>
              <a:gd name="connsiteY310" fmla="*/ 463741 h 6184462"/>
              <a:gd name="connsiteX311" fmla="*/ 1704766 w 6191980"/>
              <a:gd name="connsiteY311" fmla="*/ 416803 h 6184462"/>
              <a:gd name="connsiteX312" fmla="*/ 1740438 w 6191980"/>
              <a:gd name="connsiteY312" fmla="*/ 371743 h 6184462"/>
              <a:gd name="connsiteX313" fmla="*/ 1779867 w 6191980"/>
              <a:gd name="connsiteY313" fmla="*/ 328561 h 6184462"/>
              <a:gd name="connsiteX314" fmla="*/ 1819293 w 6191980"/>
              <a:gd name="connsiteY314" fmla="*/ 291012 h 6184462"/>
              <a:gd name="connsiteX315" fmla="*/ 1864354 w 6191980"/>
              <a:gd name="connsiteY315" fmla="*/ 259094 h 6184462"/>
              <a:gd name="connsiteX316" fmla="*/ 1911291 w 6191980"/>
              <a:gd name="connsiteY316" fmla="*/ 234686 h 6184462"/>
              <a:gd name="connsiteX317" fmla="*/ 1967617 w 6191980"/>
              <a:gd name="connsiteY317" fmla="*/ 217789 h 6184462"/>
              <a:gd name="connsiteX318" fmla="*/ 2025819 w 6191980"/>
              <a:gd name="connsiteY318" fmla="*/ 210279 h 6184462"/>
              <a:gd name="connsiteX319" fmla="*/ 2085897 w 6191980"/>
              <a:gd name="connsiteY319" fmla="*/ 208401 h 6184462"/>
              <a:gd name="connsiteX320" fmla="*/ 2149731 w 6191980"/>
              <a:gd name="connsiteY320" fmla="*/ 214035 h 6184462"/>
              <a:gd name="connsiteX321" fmla="*/ 2213567 w 6191980"/>
              <a:gd name="connsiteY321" fmla="*/ 221545 h 6184462"/>
              <a:gd name="connsiteX322" fmla="*/ 2277403 w 6191980"/>
              <a:gd name="connsiteY322" fmla="*/ 230932 h 6184462"/>
              <a:gd name="connsiteX323" fmla="*/ 2341237 w 6191980"/>
              <a:gd name="connsiteY323" fmla="*/ 238443 h 6184462"/>
              <a:gd name="connsiteX324" fmla="*/ 2405071 w 6191980"/>
              <a:gd name="connsiteY324" fmla="*/ 242197 h 6184462"/>
              <a:gd name="connsiteX325" fmla="*/ 2467030 w 6191980"/>
              <a:gd name="connsiteY325" fmla="*/ 242197 h 6184462"/>
              <a:gd name="connsiteX326" fmla="*/ 2525233 w 6191980"/>
              <a:gd name="connsiteY326" fmla="*/ 234686 h 6184462"/>
              <a:gd name="connsiteX327" fmla="*/ 2583436 w 6191980"/>
              <a:gd name="connsiteY327" fmla="*/ 219666 h 6184462"/>
              <a:gd name="connsiteX328" fmla="*/ 2639760 w 6191980"/>
              <a:gd name="connsiteY328" fmla="*/ 197137 h 6184462"/>
              <a:gd name="connsiteX329" fmla="*/ 2696083 w 6191980"/>
              <a:gd name="connsiteY329" fmla="*/ 167096 h 6184462"/>
              <a:gd name="connsiteX330" fmla="*/ 2752409 w 6191980"/>
              <a:gd name="connsiteY330" fmla="*/ 137057 h 6184462"/>
              <a:gd name="connsiteX331" fmla="*/ 2808733 w 6191980"/>
              <a:gd name="connsiteY331" fmla="*/ 103262 h 6184462"/>
              <a:gd name="connsiteX332" fmla="*/ 2863182 w 6191980"/>
              <a:gd name="connsiteY332" fmla="*/ 71344 h 6184462"/>
              <a:gd name="connsiteX333" fmla="*/ 2921385 w 6191980"/>
              <a:gd name="connsiteY333" fmla="*/ 43182 h 6184462"/>
              <a:gd name="connsiteX334" fmla="*/ 2977708 w 6191980"/>
              <a:gd name="connsiteY334" fmla="*/ 20652 h 6184462"/>
              <a:gd name="connsiteX335" fmla="*/ 3035911 w 6191980"/>
              <a:gd name="connsiteY335" fmla="*/ 5631 h 61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6191980" h="6184462">
                <a:moveTo>
                  <a:pt x="3095991" y="0"/>
                </a:moveTo>
                <a:lnTo>
                  <a:pt x="3156069" y="5631"/>
                </a:lnTo>
                <a:lnTo>
                  <a:pt x="3214272" y="20652"/>
                </a:lnTo>
                <a:lnTo>
                  <a:pt x="3270598" y="43182"/>
                </a:lnTo>
                <a:lnTo>
                  <a:pt x="3328798" y="71344"/>
                </a:lnTo>
                <a:lnTo>
                  <a:pt x="3383247" y="103262"/>
                </a:lnTo>
                <a:lnTo>
                  <a:pt x="3439573" y="137057"/>
                </a:lnTo>
                <a:lnTo>
                  <a:pt x="3495897" y="167096"/>
                </a:lnTo>
                <a:lnTo>
                  <a:pt x="3552221" y="197137"/>
                </a:lnTo>
                <a:lnTo>
                  <a:pt x="3606669" y="219666"/>
                </a:lnTo>
                <a:lnTo>
                  <a:pt x="3666749" y="234686"/>
                </a:lnTo>
                <a:lnTo>
                  <a:pt x="3724950" y="242197"/>
                </a:lnTo>
                <a:lnTo>
                  <a:pt x="3786907" y="242197"/>
                </a:lnTo>
                <a:lnTo>
                  <a:pt x="3850743" y="238443"/>
                </a:lnTo>
                <a:lnTo>
                  <a:pt x="3914577" y="230932"/>
                </a:lnTo>
                <a:lnTo>
                  <a:pt x="3978413" y="221545"/>
                </a:lnTo>
                <a:lnTo>
                  <a:pt x="4042247" y="214035"/>
                </a:lnTo>
                <a:lnTo>
                  <a:pt x="4106083" y="208401"/>
                </a:lnTo>
                <a:lnTo>
                  <a:pt x="4166161" y="210279"/>
                </a:lnTo>
                <a:lnTo>
                  <a:pt x="4224364" y="217789"/>
                </a:lnTo>
                <a:lnTo>
                  <a:pt x="4280690" y="234686"/>
                </a:lnTo>
                <a:lnTo>
                  <a:pt x="4327628" y="259094"/>
                </a:lnTo>
                <a:lnTo>
                  <a:pt x="4372686" y="291012"/>
                </a:lnTo>
                <a:lnTo>
                  <a:pt x="4412114" y="328561"/>
                </a:lnTo>
                <a:lnTo>
                  <a:pt x="4451542" y="371743"/>
                </a:lnTo>
                <a:lnTo>
                  <a:pt x="4487214" y="416803"/>
                </a:lnTo>
                <a:lnTo>
                  <a:pt x="4522886" y="463741"/>
                </a:lnTo>
                <a:lnTo>
                  <a:pt x="4558559" y="510678"/>
                </a:lnTo>
                <a:lnTo>
                  <a:pt x="4594231" y="555737"/>
                </a:lnTo>
                <a:lnTo>
                  <a:pt x="4631782" y="598919"/>
                </a:lnTo>
                <a:lnTo>
                  <a:pt x="4674964" y="636471"/>
                </a:lnTo>
                <a:lnTo>
                  <a:pt x="4716270" y="670266"/>
                </a:lnTo>
                <a:lnTo>
                  <a:pt x="4763206" y="696549"/>
                </a:lnTo>
                <a:lnTo>
                  <a:pt x="4813899" y="719079"/>
                </a:lnTo>
                <a:lnTo>
                  <a:pt x="4868345" y="737854"/>
                </a:lnTo>
                <a:lnTo>
                  <a:pt x="4924669" y="754751"/>
                </a:lnTo>
                <a:lnTo>
                  <a:pt x="4980995" y="769772"/>
                </a:lnTo>
                <a:lnTo>
                  <a:pt x="5039198" y="784792"/>
                </a:lnTo>
                <a:lnTo>
                  <a:pt x="5093644" y="801690"/>
                </a:lnTo>
                <a:lnTo>
                  <a:pt x="5148091" y="820464"/>
                </a:lnTo>
                <a:lnTo>
                  <a:pt x="5198784" y="842995"/>
                </a:lnTo>
                <a:lnTo>
                  <a:pt x="5243845" y="871157"/>
                </a:lnTo>
                <a:lnTo>
                  <a:pt x="5285151" y="904952"/>
                </a:lnTo>
                <a:lnTo>
                  <a:pt x="5318944" y="946257"/>
                </a:lnTo>
                <a:lnTo>
                  <a:pt x="5347108" y="991317"/>
                </a:lnTo>
                <a:lnTo>
                  <a:pt x="5369636" y="1042007"/>
                </a:lnTo>
                <a:lnTo>
                  <a:pt x="5388410" y="1096456"/>
                </a:lnTo>
                <a:lnTo>
                  <a:pt x="5405308" y="1150903"/>
                </a:lnTo>
                <a:lnTo>
                  <a:pt x="5420328" y="1209105"/>
                </a:lnTo>
                <a:lnTo>
                  <a:pt x="5435349" y="1265429"/>
                </a:lnTo>
                <a:lnTo>
                  <a:pt x="5452246" y="1321755"/>
                </a:lnTo>
                <a:lnTo>
                  <a:pt x="5471021" y="1376203"/>
                </a:lnTo>
                <a:lnTo>
                  <a:pt x="5493550" y="1426896"/>
                </a:lnTo>
                <a:lnTo>
                  <a:pt x="5519836" y="1473832"/>
                </a:lnTo>
                <a:lnTo>
                  <a:pt x="5553632" y="1515138"/>
                </a:lnTo>
                <a:lnTo>
                  <a:pt x="5591181" y="1558320"/>
                </a:lnTo>
                <a:lnTo>
                  <a:pt x="5634364" y="1595869"/>
                </a:lnTo>
                <a:lnTo>
                  <a:pt x="5679425" y="1631541"/>
                </a:lnTo>
                <a:lnTo>
                  <a:pt x="5728238" y="1667213"/>
                </a:lnTo>
                <a:lnTo>
                  <a:pt x="5775175" y="1702885"/>
                </a:lnTo>
                <a:lnTo>
                  <a:pt x="5820236" y="1738560"/>
                </a:lnTo>
                <a:lnTo>
                  <a:pt x="5863416" y="1777986"/>
                </a:lnTo>
                <a:lnTo>
                  <a:pt x="5900968" y="1817414"/>
                </a:lnTo>
                <a:lnTo>
                  <a:pt x="5932886" y="1862474"/>
                </a:lnTo>
                <a:lnTo>
                  <a:pt x="5957294" y="1909410"/>
                </a:lnTo>
                <a:lnTo>
                  <a:pt x="5974191" y="1965736"/>
                </a:lnTo>
                <a:lnTo>
                  <a:pt x="5981700" y="2023938"/>
                </a:lnTo>
                <a:lnTo>
                  <a:pt x="5983578" y="2084018"/>
                </a:lnTo>
                <a:lnTo>
                  <a:pt x="5977945" y="2147852"/>
                </a:lnTo>
                <a:lnTo>
                  <a:pt x="5970435" y="2211686"/>
                </a:lnTo>
                <a:lnTo>
                  <a:pt x="5961048" y="2275522"/>
                </a:lnTo>
                <a:lnTo>
                  <a:pt x="5953538" y="2339356"/>
                </a:lnTo>
                <a:lnTo>
                  <a:pt x="5949784" y="2403192"/>
                </a:lnTo>
                <a:lnTo>
                  <a:pt x="5949784" y="2465149"/>
                </a:lnTo>
                <a:lnTo>
                  <a:pt x="5957294" y="2523350"/>
                </a:lnTo>
                <a:lnTo>
                  <a:pt x="5972312" y="2581552"/>
                </a:lnTo>
                <a:lnTo>
                  <a:pt x="5994843" y="2636001"/>
                </a:lnTo>
                <a:lnTo>
                  <a:pt x="6024884" y="2692325"/>
                </a:lnTo>
                <a:lnTo>
                  <a:pt x="6054922" y="2748651"/>
                </a:lnTo>
                <a:lnTo>
                  <a:pt x="6088718" y="2804974"/>
                </a:lnTo>
                <a:lnTo>
                  <a:pt x="6120634" y="2859423"/>
                </a:lnTo>
                <a:lnTo>
                  <a:pt x="6148798" y="2917624"/>
                </a:lnTo>
                <a:lnTo>
                  <a:pt x="6171326" y="2973950"/>
                </a:lnTo>
                <a:lnTo>
                  <a:pt x="6186347" y="3032152"/>
                </a:lnTo>
                <a:lnTo>
                  <a:pt x="6191980" y="3092230"/>
                </a:lnTo>
                <a:lnTo>
                  <a:pt x="6186347" y="3152310"/>
                </a:lnTo>
                <a:lnTo>
                  <a:pt x="6171326" y="3210513"/>
                </a:lnTo>
                <a:lnTo>
                  <a:pt x="6148798" y="3266839"/>
                </a:lnTo>
                <a:lnTo>
                  <a:pt x="6120634" y="3325039"/>
                </a:lnTo>
                <a:lnTo>
                  <a:pt x="6088718" y="3379488"/>
                </a:lnTo>
                <a:lnTo>
                  <a:pt x="6054922" y="3435814"/>
                </a:lnTo>
                <a:lnTo>
                  <a:pt x="6024884" y="3492137"/>
                </a:lnTo>
                <a:lnTo>
                  <a:pt x="5994843" y="3548461"/>
                </a:lnTo>
                <a:lnTo>
                  <a:pt x="5972312" y="3602910"/>
                </a:lnTo>
                <a:lnTo>
                  <a:pt x="5957294" y="3661113"/>
                </a:lnTo>
                <a:lnTo>
                  <a:pt x="5949784" y="3719313"/>
                </a:lnTo>
                <a:lnTo>
                  <a:pt x="5949784" y="3781272"/>
                </a:lnTo>
                <a:lnTo>
                  <a:pt x="5953538" y="3845106"/>
                </a:lnTo>
                <a:lnTo>
                  <a:pt x="5961048" y="3908940"/>
                </a:lnTo>
                <a:lnTo>
                  <a:pt x="5970435" y="3972776"/>
                </a:lnTo>
                <a:lnTo>
                  <a:pt x="5977945" y="4036610"/>
                </a:lnTo>
                <a:lnTo>
                  <a:pt x="5983578" y="4100444"/>
                </a:lnTo>
                <a:lnTo>
                  <a:pt x="5981700" y="4160526"/>
                </a:lnTo>
                <a:lnTo>
                  <a:pt x="5974191" y="4218729"/>
                </a:lnTo>
                <a:lnTo>
                  <a:pt x="5957294" y="4275053"/>
                </a:lnTo>
                <a:lnTo>
                  <a:pt x="5932886" y="4321989"/>
                </a:lnTo>
                <a:lnTo>
                  <a:pt x="5900968" y="4367050"/>
                </a:lnTo>
                <a:lnTo>
                  <a:pt x="5863416" y="4406477"/>
                </a:lnTo>
                <a:lnTo>
                  <a:pt x="5820236" y="4445903"/>
                </a:lnTo>
                <a:lnTo>
                  <a:pt x="5775175" y="4481577"/>
                </a:lnTo>
                <a:lnTo>
                  <a:pt x="5728238" y="4517249"/>
                </a:lnTo>
                <a:lnTo>
                  <a:pt x="5679425" y="4552921"/>
                </a:lnTo>
                <a:lnTo>
                  <a:pt x="5634364" y="4588593"/>
                </a:lnTo>
                <a:lnTo>
                  <a:pt x="5591181" y="4626142"/>
                </a:lnTo>
                <a:lnTo>
                  <a:pt x="5553632" y="4669325"/>
                </a:lnTo>
                <a:lnTo>
                  <a:pt x="5519836" y="4710630"/>
                </a:lnTo>
                <a:lnTo>
                  <a:pt x="5493550" y="4757566"/>
                </a:lnTo>
                <a:lnTo>
                  <a:pt x="5471021" y="4808259"/>
                </a:lnTo>
                <a:lnTo>
                  <a:pt x="5452246" y="4862708"/>
                </a:lnTo>
                <a:lnTo>
                  <a:pt x="5435349" y="4919033"/>
                </a:lnTo>
                <a:lnTo>
                  <a:pt x="5420328" y="4975357"/>
                </a:lnTo>
                <a:lnTo>
                  <a:pt x="5405308" y="5033560"/>
                </a:lnTo>
                <a:lnTo>
                  <a:pt x="5388410" y="5088007"/>
                </a:lnTo>
                <a:lnTo>
                  <a:pt x="5369636" y="5142453"/>
                </a:lnTo>
                <a:lnTo>
                  <a:pt x="5347108" y="5193146"/>
                </a:lnTo>
                <a:lnTo>
                  <a:pt x="5318944" y="5238207"/>
                </a:lnTo>
                <a:lnTo>
                  <a:pt x="5285151" y="5279510"/>
                </a:lnTo>
                <a:lnTo>
                  <a:pt x="5243845" y="5313305"/>
                </a:lnTo>
                <a:lnTo>
                  <a:pt x="5198784" y="5341467"/>
                </a:lnTo>
                <a:lnTo>
                  <a:pt x="5148091" y="5363998"/>
                </a:lnTo>
                <a:lnTo>
                  <a:pt x="5093644" y="5382773"/>
                </a:lnTo>
                <a:lnTo>
                  <a:pt x="5039198" y="5399670"/>
                </a:lnTo>
                <a:lnTo>
                  <a:pt x="4980995" y="5414691"/>
                </a:lnTo>
                <a:lnTo>
                  <a:pt x="4924669" y="5429711"/>
                </a:lnTo>
                <a:lnTo>
                  <a:pt x="4868345" y="5446609"/>
                </a:lnTo>
                <a:lnTo>
                  <a:pt x="4813899" y="5465383"/>
                </a:lnTo>
                <a:lnTo>
                  <a:pt x="4763206" y="5487914"/>
                </a:lnTo>
                <a:lnTo>
                  <a:pt x="4716270" y="5514197"/>
                </a:lnTo>
                <a:lnTo>
                  <a:pt x="4674964" y="5547992"/>
                </a:lnTo>
                <a:lnTo>
                  <a:pt x="4631782" y="5585543"/>
                </a:lnTo>
                <a:lnTo>
                  <a:pt x="4594231" y="5628725"/>
                </a:lnTo>
                <a:lnTo>
                  <a:pt x="4558559" y="5673785"/>
                </a:lnTo>
                <a:lnTo>
                  <a:pt x="4522886" y="5720721"/>
                </a:lnTo>
                <a:lnTo>
                  <a:pt x="4487214" y="5767659"/>
                </a:lnTo>
                <a:lnTo>
                  <a:pt x="4451542" y="5812719"/>
                </a:lnTo>
                <a:lnTo>
                  <a:pt x="4412114" y="5855901"/>
                </a:lnTo>
                <a:lnTo>
                  <a:pt x="4372686" y="5893450"/>
                </a:lnTo>
                <a:lnTo>
                  <a:pt x="4327628" y="5925368"/>
                </a:lnTo>
                <a:lnTo>
                  <a:pt x="4280690" y="5949776"/>
                </a:lnTo>
                <a:lnTo>
                  <a:pt x="4224364" y="5966674"/>
                </a:lnTo>
                <a:lnTo>
                  <a:pt x="4166161" y="5974184"/>
                </a:lnTo>
                <a:lnTo>
                  <a:pt x="4106083" y="5976061"/>
                </a:lnTo>
                <a:lnTo>
                  <a:pt x="4042247" y="5970428"/>
                </a:lnTo>
                <a:lnTo>
                  <a:pt x="3978413" y="5962919"/>
                </a:lnTo>
                <a:lnTo>
                  <a:pt x="3914577" y="5953530"/>
                </a:lnTo>
                <a:lnTo>
                  <a:pt x="3850743" y="5946022"/>
                </a:lnTo>
                <a:lnTo>
                  <a:pt x="3786907" y="5942266"/>
                </a:lnTo>
                <a:lnTo>
                  <a:pt x="3724950" y="5942266"/>
                </a:lnTo>
                <a:lnTo>
                  <a:pt x="3666749" y="5949776"/>
                </a:lnTo>
                <a:lnTo>
                  <a:pt x="3606669" y="5964797"/>
                </a:lnTo>
                <a:lnTo>
                  <a:pt x="3552221" y="5987325"/>
                </a:lnTo>
                <a:lnTo>
                  <a:pt x="3495897" y="6017366"/>
                </a:lnTo>
                <a:lnTo>
                  <a:pt x="3439573" y="6047407"/>
                </a:lnTo>
                <a:lnTo>
                  <a:pt x="3383247" y="6081200"/>
                </a:lnTo>
                <a:lnTo>
                  <a:pt x="3328798" y="6113118"/>
                </a:lnTo>
                <a:lnTo>
                  <a:pt x="3270598" y="6141280"/>
                </a:lnTo>
                <a:lnTo>
                  <a:pt x="3214272" y="6163811"/>
                </a:lnTo>
                <a:lnTo>
                  <a:pt x="3156069" y="6178831"/>
                </a:lnTo>
                <a:lnTo>
                  <a:pt x="3095991" y="6184462"/>
                </a:lnTo>
                <a:lnTo>
                  <a:pt x="3035911" y="6178831"/>
                </a:lnTo>
                <a:lnTo>
                  <a:pt x="2977708" y="6163811"/>
                </a:lnTo>
                <a:lnTo>
                  <a:pt x="2921385" y="6141280"/>
                </a:lnTo>
                <a:lnTo>
                  <a:pt x="2863182" y="6113118"/>
                </a:lnTo>
                <a:lnTo>
                  <a:pt x="2808733" y="6081200"/>
                </a:lnTo>
                <a:lnTo>
                  <a:pt x="2752409" y="6047407"/>
                </a:lnTo>
                <a:lnTo>
                  <a:pt x="2696083" y="6017366"/>
                </a:lnTo>
                <a:lnTo>
                  <a:pt x="2639760" y="5987325"/>
                </a:lnTo>
                <a:lnTo>
                  <a:pt x="2583436" y="5964797"/>
                </a:lnTo>
                <a:lnTo>
                  <a:pt x="2525233" y="5949776"/>
                </a:lnTo>
                <a:lnTo>
                  <a:pt x="2467030" y="5942266"/>
                </a:lnTo>
                <a:lnTo>
                  <a:pt x="2405071" y="5942266"/>
                </a:lnTo>
                <a:lnTo>
                  <a:pt x="2341237" y="5946022"/>
                </a:lnTo>
                <a:lnTo>
                  <a:pt x="2277403" y="5953530"/>
                </a:lnTo>
                <a:lnTo>
                  <a:pt x="2213567" y="5962919"/>
                </a:lnTo>
                <a:lnTo>
                  <a:pt x="2149731" y="5970428"/>
                </a:lnTo>
                <a:lnTo>
                  <a:pt x="2085897" y="5976061"/>
                </a:lnTo>
                <a:lnTo>
                  <a:pt x="2025819" y="5974184"/>
                </a:lnTo>
                <a:lnTo>
                  <a:pt x="1967617" y="5966674"/>
                </a:lnTo>
                <a:lnTo>
                  <a:pt x="1911291" y="5949776"/>
                </a:lnTo>
                <a:lnTo>
                  <a:pt x="1864354" y="5925368"/>
                </a:lnTo>
                <a:lnTo>
                  <a:pt x="1819293" y="5893450"/>
                </a:lnTo>
                <a:lnTo>
                  <a:pt x="1779867" y="5855901"/>
                </a:lnTo>
                <a:lnTo>
                  <a:pt x="1740438" y="5812719"/>
                </a:lnTo>
                <a:lnTo>
                  <a:pt x="1704766" y="5767659"/>
                </a:lnTo>
                <a:lnTo>
                  <a:pt x="1669094" y="5720721"/>
                </a:lnTo>
                <a:lnTo>
                  <a:pt x="1633422" y="5673785"/>
                </a:lnTo>
                <a:lnTo>
                  <a:pt x="1597750" y="5628725"/>
                </a:lnTo>
                <a:lnTo>
                  <a:pt x="1560199" y="5585543"/>
                </a:lnTo>
                <a:lnTo>
                  <a:pt x="1517016" y="5547992"/>
                </a:lnTo>
                <a:lnTo>
                  <a:pt x="1475711" y="5514197"/>
                </a:lnTo>
                <a:lnTo>
                  <a:pt x="1428774" y="5487914"/>
                </a:lnTo>
                <a:lnTo>
                  <a:pt x="1378082" y="5465383"/>
                </a:lnTo>
                <a:lnTo>
                  <a:pt x="1323635" y="5446609"/>
                </a:lnTo>
                <a:lnTo>
                  <a:pt x="1267309" y="5429711"/>
                </a:lnTo>
                <a:lnTo>
                  <a:pt x="1210986" y="5414691"/>
                </a:lnTo>
                <a:lnTo>
                  <a:pt x="1152783" y="5399670"/>
                </a:lnTo>
                <a:lnTo>
                  <a:pt x="1098336" y="5382773"/>
                </a:lnTo>
                <a:lnTo>
                  <a:pt x="1043887" y="5363998"/>
                </a:lnTo>
                <a:lnTo>
                  <a:pt x="993197" y="5341467"/>
                </a:lnTo>
                <a:lnTo>
                  <a:pt x="948135" y="5313305"/>
                </a:lnTo>
                <a:lnTo>
                  <a:pt x="906830" y="5279510"/>
                </a:lnTo>
                <a:lnTo>
                  <a:pt x="873037" y="5238207"/>
                </a:lnTo>
                <a:lnTo>
                  <a:pt x="844875" y="5193146"/>
                </a:lnTo>
                <a:lnTo>
                  <a:pt x="822344" y="5142453"/>
                </a:lnTo>
                <a:lnTo>
                  <a:pt x="803570" y="5088007"/>
                </a:lnTo>
                <a:lnTo>
                  <a:pt x="786672" y="5033560"/>
                </a:lnTo>
                <a:lnTo>
                  <a:pt x="771652" y="4975357"/>
                </a:lnTo>
                <a:lnTo>
                  <a:pt x="756631" y="4919033"/>
                </a:lnTo>
                <a:lnTo>
                  <a:pt x="739734" y="4862708"/>
                </a:lnTo>
                <a:lnTo>
                  <a:pt x="720959" y="4808259"/>
                </a:lnTo>
                <a:lnTo>
                  <a:pt x="698428" y="4757566"/>
                </a:lnTo>
                <a:lnTo>
                  <a:pt x="672143" y="4710630"/>
                </a:lnTo>
                <a:lnTo>
                  <a:pt x="638351" y="4669325"/>
                </a:lnTo>
                <a:lnTo>
                  <a:pt x="600799" y="4626142"/>
                </a:lnTo>
                <a:lnTo>
                  <a:pt x="557617" y="4588593"/>
                </a:lnTo>
                <a:lnTo>
                  <a:pt x="510678" y="4552921"/>
                </a:lnTo>
                <a:lnTo>
                  <a:pt x="463742" y="4517249"/>
                </a:lnTo>
                <a:lnTo>
                  <a:pt x="416805" y="4481577"/>
                </a:lnTo>
                <a:lnTo>
                  <a:pt x="371744" y="4445903"/>
                </a:lnTo>
                <a:lnTo>
                  <a:pt x="328562" y="4406477"/>
                </a:lnTo>
                <a:lnTo>
                  <a:pt x="291012" y="4367050"/>
                </a:lnTo>
                <a:lnTo>
                  <a:pt x="259096" y="4321989"/>
                </a:lnTo>
                <a:lnTo>
                  <a:pt x="234689" y="4275053"/>
                </a:lnTo>
                <a:lnTo>
                  <a:pt x="217791" y="4218729"/>
                </a:lnTo>
                <a:lnTo>
                  <a:pt x="210281" y="4160526"/>
                </a:lnTo>
                <a:lnTo>
                  <a:pt x="208402" y="4100444"/>
                </a:lnTo>
                <a:lnTo>
                  <a:pt x="214035" y="4036610"/>
                </a:lnTo>
                <a:lnTo>
                  <a:pt x="221545" y="3972776"/>
                </a:lnTo>
                <a:lnTo>
                  <a:pt x="230932" y="3908940"/>
                </a:lnTo>
                <a:lnTo>
                  <a:pt x="238443" y="3845106"/>
                </a:lnTo>
                <a:lnTo>
                  <a:pt x="242199" y="3781272"/>
                </a:lnTo>
                <a:lnTo>
                  <a:pt x="242199" y="3719313"/>
                </a:lnTo>
                <a:lnTo>
                  <a:pt x="234689" y="3661113"/>
                </a:lnTo>
                <a:lnTo>
                  <a:pt x="219668" y="3602910"/>
                </a:lnTo>
                <a:lnTo>
                  <a:pt x="197138" y="3548461"/>
                </a:lnTo>
                <a:lnTo>
                  <a:pt x="168976" y="3492137"/>
                </a:lnTo>
                <a:lnTo>
                  <a:pt x="137057" y="3435814"/>
                </a:lnTo>
                <a:lnTo>
                  <a:pt x="103264" y="3379488"/>
                </a:lnTo>
                <a:lnTo>
                  <a:pt x="71346" y="3325039"/>
                </a:lnTo>
                <a:lnTo>
                  <a:pt x="43182" y="3266839"/>
                </a:lnTo>
                <a:lnTo>
                  <a:pt x="20654" y="3210513"/>
                </a:lnTo>
                <a:lnTo>
                  <a:pt x="5634" y="3152310"/>
                </a:lnTo>
                <a:lnTo>
                  <a:pt x="0" y="3092230"/>
                </a:lnTo>
                <a:lnTo>
                  <a:pt x="5634" y="3032152"/>
                </a:lnTo>
                <a:lnTo>
                  <a:pt x="20654" y="2973950"/>
                </a:lnTo>
                <a:lnTo>
                  <a:pt x="43182" y="2917624"/>
                </a:lnTo>
                <a:lnTo>
                  <a:pt x="71346" y="2859423"/>
                </a:lnTo>
                <a:lnTo>
                  <a:pt x="103264" y="2804974"/>
                </a:lnTo>
                <a:lnTo>
                  <a:pt x="137057" y="2748651"/>
                </a:lnTo>
                <a:lnTo>
                  <a:pt x="168976" y="2692325"/>
                </a:lnTo>
                <a:lnTo>
                  <a:pt x="197138" y="2636001"/>
                </a:lnTo>
                <a:lnTo>
                  <a:pt x="219668" y="2581552"/>
                </a:lnTo>
                <a:lnTo>
                  <a:pt x="234689" y="2523350"/>
                </a:lnTo>
                <a:lnTo>
                  <a:pt x="242199" y="2465149"/>
                </a:lnTo>
                <a:lnTo>
                  <a:pt x="242199" y="2403192"/>
                </a:lnTo>
                <a:lnTo>
                  <a:pt x="238443" y="2339356"/>
                </a:lnTo>
                <a:lnTo>
                  <a:pt x="230932" y="2275522"/>
                </a:lnTo>
                <a:lnTo>
                  <a:pt x="221545" y="2211686"/>
                </a:lnTo>
                <a:lnTo>
                  <a:pt x="214035" y="2147852"/>
                </a:lnTo>
                <a:lnTo>
                  <a:pt x="208402" y="2084018"/>
                </a:lnTo>
                <a:lnTo>
                  <a:pt x="210281" y="2023938"/>
                </a:lnTo>
                <a:lnTo>
                  <a:pt x="217791" y="1965736"/>
                </a:lnTo>
                <a:lnTo>
                  <a:pt x="234689" y="1909410"/>
                </a:lnTo>
                <a:lnTo>
                  <a:pt x="259096" y="1862474"/>
                </a:lnTo>
                <a:lnTo>
                  <a:pt x="291012" y="1817414"/>
                </a:lnTo>
                <a:lnTo>
                  <a:pt x="328562" y="1777986"/>
                </a:lnTo>
                <a:lnTo>
                  <a:pt x="371744" y="1738560"/>
                </a:lnTo>
                <a:lnTo>
                  <a:pt x="416805" y="1702885"/>
                </a:lnTo>
                <a:lnTo>
                  <a:pt x="463742" y="1667213"/>
                </a:lnTo>
                <a:lnTo>
                  <a:pt x="510678" y="1631541"/>
                </a:lnTo>
                <a:lnTo>
                  <a:pt x="557617" y="1595869"/>
                </a:lnTo>
                <a:lnTo>
                  <a:pt x="600799" y="1558320"/>
                </a:lnTo>
                <a:lnTo>
                  <a:pt x="638351" y="1515138"/>
                </a:lnTo>
                <a:lnTo>
                  <a:pt x="672143" y="1473832"/>
                </a:lnTo>
                <a:lnTo>
                  <a:pt x="698428" y="1426896"/>
                </a:lnTo>
                <a:lnTo>
                  <a:pt x="720959" y="1376203"/>
                </a:lnTo>
                <a:lnTo>
                  <a:pt x="739734" y="1321755"/>
                </a:lnTo>
                <a:lnTo>
                  <a:pt x="756631" y="1265429"/>
                </a:lnTo>
                <a:lnTo>
                  <a:pt x="771652" y="1209105"/>
                </a:lnTo>
                <a:lnTo>
                  <a:pt x="786672" y="1150903"/>
                </a:lnTo>
                <a:lnTo>
                  <a:pt x="803570" y="1096456"/>
                </a:lnTo>
                <a:lnTo>
                  <a:pt x="822344" y="1042007"/>
                </a:lnTo>
                <a:lnTo>
                  <a:pt x="844875" y="991317"/>
                </a:lnTo>
                <a:lnTo>
                  <a:pt x="873037" y="946257"/>
                </a:lnTo>
                <a:lnTo>
                  <a:pt x="906830" y="904952"/>
                </a:lnTo>
                <a:lnTo>
                  <a:pt x="948135" y="871157"/>
                </a:lnTo>
                <a:lnTo>
                  <a:pt x="993197" y="842995"/>
                </a:lnTo>
                <a:lnTo>
                  <a:pt x="1043887" y="820464"/>
                </a:lnTo>
                <a:lnTo>
                  <a:pt x="1098336" y="801690"/>
                </a:lnTo>
                <a:lnTo>
                  <a:pt x="1152783" y="784792"/>
                </a:lnTo>
                <a:lnTo>
                  <a:pt x="1210986" y="769772"/>
                </a:lnTo>
                <a:lnTo>
                  <a:pt x="1267309" y="754751"/>
                </a:lnTo>
                <a:lnTo>
                  <a:pt x="1323635" y="737854"/>
                </a:lnTo>
                <a:lnTo>
                  <a:pt x="1378082" y="719079"/>
                </a:lnTo>
                <a:lnTo>
                  <a:pt x="1428774" y="696549"/>
                </a:lnTo>
                <a:lnTo>
                  <a:pt x="1475711" y="670266"/>
                </a:lnTo>
                <a:lnTo>
                  <a:pt x="1517016" y="636471"/>
                </a:lnTo>
                <a:lnTo>
                  <a:pt x="1560199" y="598919"/>
                </a:lnTo>
                <a:lnTo>
                  <a:pt x="1597750" y="555737"/>
                </a:lnTo>
                <a:lnTo>
                  <a:pt x="1633422" y="510678"/>
                </a:lnTo>
                <a:lnTo>
                  <a:pt x="1669094" y="463741"/>
                </a:lnTo>
                <a:lnTo>
                  <a:pt x="1704766" y="416803"/>
                </a:lnTo>
                <a:lnTo>
                  <a:pt x="1740438" y="371743"/>
                </a:lnTo>
                <a:lnTo>
                  <a:pt x="1779867" y="328561"/>
                </a:lnTo>
                <a:lnTo>
                  <a:pt x="1819293" y="291012"/>
                </a:lnTo>
                <a:lnTo>
                  <a:pt x="1864354" y="259094"/>
                </a:lnTo>
                <a:lnTo>
                  <a:pt x="1911291" y="234686"/>
                </a:lnTo>
                <a:lnTo>
                  <a:pt x="1967617" y="217789"/>
                </a:lnTo>
                <a:lnTo>
                  <a:pt x="2025819" y="210279"/>
                </a:lnTo>
                <a:lnTo>
                  <a:pt x="2085897" y="208401"/>
                </a:lnTo>
                <a:lnTo>
                  <a:pt x="2149731" y="214035"/>
                </a:lnTo>
                <a:lnTo>
                  <a:pt x="2213567" y="221545"/>
                </a:lnTo>
                <a:lnTo>
                  <a:pt x="2277403" y="230932"/>
                </a:lnTo>
                <a:lnTo>
                  <a:pt x="2341237" y="238443"/>
                </a:lnTo>
                <a:lnTo>
                  <a:pt x="2405071" y="242197"/>
                </a:lnTo>
                <a:lnTo>
                  <a:pt x="2467030" y="242197"/>
                </a:lnTo>
                <a:lnTo>
                  <a:pt x="2525233" y="234686"/>
                </a:lnTo>
                <a:lnTo>
                  <a:pt x="2583436" y="219666"/>
                </a:lnTo>
                <a:lnTo>
                  <a:pt x="2639760" y="197137"/>
                </a:lnTo>
                <a:lnTo>
                  <a:pt x="2696083" y="167096"/>
                </a:lnTo>
                <a:lnTo>
                  <a:pt x="2752409" y="137057"/>
                </a:lnTo>
                <a:lnTo>
                  <a:pt x="2808733" y="103262"/>
                </a:lnTo>
                <a:lnTo>
                  <a:pt x="2863182" y="71344"/>
                </a:lnTo>
                <a:lnTo>
                  <a:pt x="2921385" y="43182"/>
                </a:lnTo>
                <a:lnTo>
                  <a:pt x="2977708" y="20652"/>
                </a:lnTo>
                <a:lnTo>
                  <a:pt x="3035911" y="5631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098" name="Picture 2" descr="Kyslé zrážky a ich vplyv na život v Košiciach">
            <a:extLst>
              <a:ext uri="{FF2B5EF4-FFF2-40B4-BE49-F238E27FC236}">
                <a16:creationId xmlns:a16="http://schemas.microsoft.com/office/drawing/2014/main" id="{57C7D0AD-6106-4A90-80F9-661CB1E974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06" r="-1" b="-1"/>
          <a:stretch/>
        </p:blipFill>
        <p:spPr bwMode="auto">
          <a:xfrm>
            <a:off x="760095" y="734671"/>
            <a:ext cx="3172463" cy="3168646"/>
          </a:xfrm>
          <a:custGeom>
            <a:avLst/>
            <a:gdLst/>
            <a:ahLst/>
            <a:cxnLst/>
            <a:rect l="l" t="t" r="r" b="b"/>
            <a:pathLst>
              <a:path w="2998601" h="2994963">
                <a:moveTo>
                  <a:pt x="1499301" y="0"/>
                </a:moveTo>
                <a:lnTo>
                  <a:pt x="1528395" y="2727"/>
                </a:lnTo>
                <a:lnTo>
                  <a:pt x="1556581" y="10001"/>
                </a:lnTo>
                <a:lnTo>
                  <a:pt x="1583858" y="20912"/>
                </a:lnTo>
                <a:lnTo>
                  <a:pt x="1612043" y="34550"/>
                </a:lnTo>
                <a:lnTo>
                  <a:pt x="1638411" y="50007"/>
                </a:lnTo>
                <a:lnTo>
                  <a:pt x="1665688" y="66373"/>
                </a:lnTo>
                <a:lnTo>
                  <a:pt x="1692964" y="80920"/>
                </a:lnTo>
                <a:lnTo>
                  <a:pt x="1720240" y="95468"/>
                </a:lnTo>
                <a:lnTo>
                  <a:pt x="1746608" y="106378"/>
                </a:lnTo>
                <a:lnTo>
                  <a:pt x="1775703" y="113652"/>
                </a:lnTo>
                <a:lnTo>
                  <a:pt x="1803888" y="117289"/>
                </a:lnTo>
                <a:lnTo>
                  <a:pt x="1833892" y="117289"/>
                </a:lnTo>
                <a:lnTo>
                  <a:pt x="1864806" y="115471"/>
                </a:lnTo>
                <a:lnTo>
                  <a:pt x="1895719" y="111834"/>
                </a:lnTo>
                <a:lnTo>
                  <a:pt x="1926633" y="107288"/>
                </a:lnTo>
                <a:lnTo>
                  <a:pt x="1957546" y="103651"/>
                </a:lnTo>
                <a:lnTo>
                  <a:pt x="1988460" y="100923"/>
                </a:lnTo>
                <a:lnTo>
                  <a:pt x="2017554" y="101832"/>
                </a:lnTo>
                <a:lnTo>
                  <a:pt x="2045740" y="105469"/>
                </a:lnTo>
                <a:lnTo>
                  <a:pt x="2073017" y="113652"/>
                </a:lnTo>
                <a:lnTo>
                  <a:pt x="2095748" y="125472"/>
                </a:lnTo>
                <a:lnTo>
                  <a:pt x="2117568" y="140929"/>
                </a:lnTo>
                <a:lnTo>
                  <a:pt x="2136662" y="159113"/>
                </a:lnTo>
                <a:lnTo>
                  <a:pt x="2155756" y="180025"/>
                </a:lnTo>
                <a:lnTo>
                  <a:pt x="2173031" y="201846"/>
                </a:lnTo>
                <a:lnTo>
                  <a:pt x="2190306" y="224577"/>
                </a:lnTo>
                <a:lnTo>
                  <a:pt x="2207581" y="247307"/>
                </a:lnTo>
                <a:lnTo>
                  <a:pt x="2224856" y="269128"/>
                </a:lnTo>
                <a:lnTo>
                  <a:pt x="2243041" y="290040"/>
                </a:lnTo>
                <a:lnTo>
                  <a:pt x="2263953" y="308225"/>
                </a:lnTo>
                <a:lnTo>
                  <a:pt x="2283956" y="324591"/>
                </a:lnTo>
                <a:lnTo>
                  <a:pt x="2306686" y="337319"/>
                </a:lnTo>
                <a:lnTo>
                  <a:pt x="2331235" y="348230"/>
                </a:lnTo>
                <a:lnTo>
                  <a:pt x="2357602" y="357322"/>
                </a:lnTo>
                <a:lnTo>
                  <a:pt x="2384878" y="365505"/>
                </a:lnTo>
                <a:lnTo>
                  <a:pt x="2412155" y="372779"/>
                </a:lnTo>
                <a:lnTo>
                  <a:pt x="2440341" y="380053"/>
                </a:lnTo>
                <a:lnTo>
                  <a:pt x="2466708" y="388236"/>
                </a:lnTo>
                <a:lnTo>
                  <a:pt x="2493075" y="397328"/>
                </a:lnTo>
                <a:lnTo>
                  <a:pt x="2517624" y="408239"/>
                </a:lnTo>
                <a:lnTo>
                  <a:pt x="2539446" y="421877"/>
                </a:lnTo>
                <a:lnTo>
                  <a:pt x="2559449" y="438243"/>
                </a:lnTo>
                <a:lnTo>
                  <a:pt x="2575814" y="458246"/>
                </a:lnTo>
                <a:lnTo>
                  <a:pt x="2589453" y="480067"/>
                </a:lnTo>
                <a:lnTo>
                  <a:pt x="2600363" y="504615"/>
                </a:lnTo>
                <a:lnTo>
                  <a:pt x="2609455" y="530983"/>
                </a:lnTo>
                <a:lnTo>
                  <a:pt x="2617638" y="557350"/>
                </a:lnTo>
                <a:lnTo>
                  <a:pt x="2624912" y="585536"/>
                </a:lnTo>
                <a:lnTo>
                  <a:pt x="2632186" y="612812"/>
                </a:lnTo>
                <a:lnTo>
                  <a:pt x="2640369" y="640089"/>
                </a:lnTo>
                <a:lnTo>
                  <a:pt x="2649461" y="666457"/>
                </a:lnTo>
                <a:lnTo>
                  <a:pt x="2660371" y="691006"/>
                </a:lnTo>
                <a:lnTo>
                  <a:pt x="2673101" y="713736"/>
                </a:lnTo>
                <a:lnTo>
                  <a:pt x="2689467" y="733739"/>
                </a:lnTo>
                <a:lnTo>
                  <a:pt x="2707651" y="754651"/>
                </a:lnTo>
                <a:lnTo>
                  <a:pt x="2728563" y="772835"/>
                </a:lnTo>
                <a:lnTo>
                  <a:pt x="2750385" y="790110"/>
                </a:lnTo>
                <a:lnTo>
                  <a:pt x="2774024" y="807385"/>
                </a:lnTo>
                <a:lnTo>
                  <a:pt x="2796754" y="824660"/>
                </a:lnTo>
                <a:lnTo>
                  <a:pt x="2818576" y="841936"/>
                </a:lnTo>
                <a:lnTo>
                  <a:pt x="2839487" y="861029"/>
                </a:lnTo>
                <a:lnTo>
                  <a:pt x="2857672" y="880123"/>
                </a:lnTo>
                <a:lnTo>
                  <a:pt x="2873129" y="901944"/>
                </a:lnTo>
                <a:lnTo>
                  <a:pt x="2884949" y="924674"/>
                </a:lnTo>
                <a:lnTo>
                  <a:pt x="2893132" y="951951"/>
                </a:lnTo>
                <a:lnTo>
                  <a:pt x="2896768" y="980137"/>
                </a:lnTo>
                <a:lnTo>
                  <a:pt x="2897678" y="1009232"/>
                </a:lnTo>
                <a:lnTo>
                  <a:pt x="2894950" y="1040145"/>
                </a:lnTo>
                <a:lnTo>
                  <a:pt x="2891313" y="1071058"/>
                </a:lnTo>
                <a:lnTo>
                  <a:pt x="2886767" y="1101972"/>
                </a:lnTo>
                <a:lnTo>
                  <a:pt x="2883130" y="1132885"/>
                </a:lnTo>
                <a:lnTo>
                  <a:pt x="2881312" y="1163799"/>
                </a:lnTo>
                <a:lnTo>
                  <a:pt x="2881312" y="1193803"/>
                </a:lnTo>
                <a:lnTo>
                  <a:pt x="2884949" y="1221988"/>
                </a:lnTo>
                <a:lnTo>
                  <a:pt x="2892222" y="1250174"/>
                </a:lnTo>
                <a:lnTo>
                  <a:pt x="2903133" y="1276542"/>
                </a:lnTo>
                <a:lnTo>
                  <a:pt x="2917681" y="1303818"/>
                </a:lnTo>
                <a:lnTo>
                  <a:pt x="2932228" y="1331095"/>
                </a:lnTo>
                <a:lnTo>
                  <a:pt x="2948594" y="1358371"/>
                </a:lnTo>
                <a:lnTo>
                  <a:pt x="2964050" y="1384739"/>
                </a:lnTo>
                <a:lnTo>
                  <a:pt x="2977689" y="1412924"/>
                </a:lnTo>
                <a:lnTo>
                  <a:pt x="2988599" y="1440201"/>
                </a:lnTo>
                <a:lnTo>
                  <a:pt x="2995873" y="1468387"/>
                </a:lnTo>
                <a:lnTo>
                  <a:pt x="2998601" y="1497481"/>
                </a:lnTo>
                <a:lnTo>
                  <a:pt x="2995873" y="1526576"/>
                </a:lnTo>
                <a:lnTo>
                  <a:pt x="2988599" y="1554762"/>
                </a:lnTo>
                <a:lnTo>
                  <a:pt x="2977689" y="1582039"/>
                </a:lnTo>
                <a:lnTo>
                  <a:pt x="2964050" y="1610224"/>
                </a:lnTo>
                <a:lnTo>
                  <a:pt x="2948594" y="1636592"/>
                </a:lnTo>
                <a:lnTo>
                  <a:pt x="2932228" y="1663869"/>
                </a:lnTo>
                <a:lnTo>
                  <a:pt x="2917681" y="1691145"/>
                </a:lnTo>
                <a:lnTo>
                  <a:pt x="2903133" y="1718421"/>
                </a:lnTo>
                <a:lnTo>
                  <a:pt x="2892222" y="1744789"/>
                </a:lnTo>
                <a:lnTo>
                  <a:pt x="2884949" y="1772975"/>
                </a:lnTo>
                <a:lnTo>
                  <a:pt x="2881312" y="1801160"/>
                </a:lnTo>
                <a:lnTo>
                  <a:pt x="2881312" y="1831165"/>
                </a:lnTo>
                <a:lnTo>
                  <a:pt x="2883130" y="1862078"/>
                </a:lnTo>
                <a:lnTo>
                  <a:pt x="2886767" y="1892991"/>
                </a:lnTo>
                <a:lnTo>
                  <a:pt x="2891313" y="1923905"/>
                </a:lnTo>
                <a:lnTo>
                  <a:pt x="2894950" y="1954818"/>
                </a:lnTo>
                <a:lnTo>
                  <a:pt x="2897678" y="1985731"/>
                </a:lnTo>
                <a:lnTo>
                  <a:pt x="2896768" y="2014827"/>
                </a:lnTo>
                <a:lnTo>
                  <a:pt x="2893132" y="2043013"/>
                </a:lnTo>
                <a:lnTo>
                  <a:pt x="2884949" y="2070289"/>
                </a:lnTo>
                <a:lnTo>
                  <a:pt x="2873129" y="2093019"/>
                </a:lnTo>
                <a:lnTo>
                  <a:pt x="2857672" y="2114841"/>
                </a:lnTo>
                <a:lnTo>
                  <a:pt x="2839487" y="2133934"/>
                </a:lnTo>
                <a:lnTo>
                  <a:pt x="2818576" y="2153027"/>
                </a:lnTo>
                <a:lnTo>
                  <a:pt x="2796754" y="2170303"/>
                </a:lnTo>
                <a:lnTo>
                  <a:pt x="2774024" y="2187578"/>
                </a:lnTo>
                <a:lnTo>
                  <a:pt x="2750385" y="2204853"/>
                </a:lnTo>
                <a:lnTo>
                  <a:pt x="2728563" y="2222128"/>
                </a:lnTo>
                <a:lnTo>
                  <a:pt x="2707651" y="2240312"/>
                </a:lnTo>
                <a:lnTo>
                  <a:pt x="2689467" y="2261224"/>
                </a:lnTo>
                <a:lnTo>
                  <a:pt x="2673101" y="2281227"/>
                </a:lnTo>
                <a:lnTo>
                  <a:pt x="2660371" y="2303957"/>
                </a:lnTo>
                <a:lnTo>
                  <a:pt x="2649461" y="2328506"/>
                </a:lnTo>
                <a:lnTo>
                  <a:pt x="2640369" y="2354874"/>
                </a:lnTo>
                <a:lnTo>
                  <a:pt x="2632186" y="2382151"/>
                </a:lnTo>
                <a:lnTo>
                  <a:pt x="2624912" y="2409427"/>
                </a:lnTo>
                <a:lnTo>
                  <a:pt x="2617638" y="2437613"/>
                </a:lnTo>
                <a:lnTo>
                  <a:pt x="2609455" y="2463980"/>
                </a:lnTo>
                <a:lnTo>
                  <a:pt x="2600363" y="2490347"/>
                </a:lnTo>
                <a:lnTo>
                  <a:pt x="2589453" y="2514896"/>
                </a:lnTo>
                <a:lnTo>
                  <a:pt x="2575814" y="2536718"/>
                </a:lnTo>
                <a:lnTo>
                  <a:pt x="2559449" y="2556720"/>
                </a:lnTo>
                <a:lnTo>
                  <a:pt x="2539446" y="2573086"/>
                </a:lnTo>
                <a:lnTo>
                  <a:pt x="2517624" y="2586724"/>
                </a:lnTo>
                <a:lnTo>
                  <a:pt x="2493075" y="2597635"/>
                </a:lnTo>
                <a:lnTo>
                  <a:pt x="2466708" y="2606727"/>
                </a:lnTo>
                <a:lnTo>
                  <a:pt x="2440341" y="2614910"/>
                </a:lnTo>
                <a:lnTo>
                  <a:pt x="2412155" y="2622184"/>
                </a:lnTo>
                <a:lnTo>
                  <a:pt x="2384878" y="2629458"/>
                </a:lnTo>
                <a:lnTo>
                  <a:pt x="2357602" y="2637641"/>
                </a:lnTo>
                <a:lnTo>
                  <a:pt x="2331235" y="2646733"/>
                </a:lnTo>
                <a:lnTo>
                  <a:pt x="2306686" y="2657644"/>
                </a:lnTo>
                <a:lnTo>
                  <a:pt x="2283956" y="2670372"/>
                </a:lnTo>
                <a:lnTo>
                  <a:pt x="2263953" y="2686738"/>
                </a:lnTo>
                <a:lnTo>
                  <a:pt x="2243041" y="2704923"/>
                </a:lnTo>
                <a:lnTo>
                  <a:pt x="2224856" y="2725835"/>
                </a:lnTo>
                <a:lnTo>
                  <a:pt x="2207581" y="2747656"/>
                </a:lnTo>
                <a:lnTo>
                  <a:pt x="2190306" y="2770386"/>
                </a:lnTo>
                <a:lnTo>
                  <a:pt x="2173031" y="2793117"/>
                </a:lnTo>
                <a:lnTo>
                  <a:pt x="2155756" y="2814938"/>
                </a:lnTo>
                <a:lnTo>
                  <a:pt x="2136662" y="2835850"/>
                </a:lnTo>
                <a:lnTo>
                  <a:pt x="2117568" y="2854034"/>
                </a:lnTo>
                <a:lnTo>
                  <a:pt x="2095748" y="2869491"/>
                </a:lnTo>
                <a:lnTo>
                  <a:pt x="2073017" y="2881311"/>
                </a:lnTo>
                <a:lnTo>
                  <a:pt x="2045740" y="2889494"/>
                </a:lnTo>
                <a:lnTo>
                  <a:pt x="2017554" y="2893131"/>
                </a:lnTo>
                <a:lnTo>
                  <a:pt x="1988460" y="2894040"/>
                </a:lnTo>
                <a:lnTo>
                  <a:pt x="1957546" y="2891312"/>
                </a:lnTo>
                <a:lnTo>
                  <a:pt x="1926633" y="2887676"/>
                </a:lnTo>
                <a:lnTo>
                  <a:pt x="1895719" y="2883129"/>
                </a:lnTo>
                <a:lnTo>
                  <a:pt x="1864806" y="2879493"/>
                </a:lnTo>
                <a:lnTo>
                  <a:pt x="1833892" y="2877674"/>
                </a:lnTo>
                <a:lnTo>
                  <a:pt x="1803888" y="2877674"/>
                </a:lnTo>
                <a:lnTo>
                  <a:pt x="1775703" y="2881311"/>
                </a:lnTo>
                <a:lnTo>
                  <a:pt x="1746608" y="2888585"/>
                </a:lnTo>
                <a:lnTo>
                  <a:pt x="1720240" y="2899495"/>
                </a:lnTo>
                <a:lnTo>
                  <a:pt x="1692964" y="2914043"/>
                </a:lnTo>
                <a:lnTo>
                  <a:pt x="1665688" y="2928591"/>
                </a:lnTo>
                <a:lnTo>
                  <a:pt x="1638411" y="2944956"/>
                </a:lnTo>
                <a:lnTo>
                  <a:pt x="1612043" y="2960413"/>
                </a:lnTo>
                <a:lnTo>
                  <a:pt x="1583858" y="2974051"/>
                </a:lnTo>
                <a:lnTo>
                  <a:pt x="1556581" y="2984962"/>
                </a:lnTo>
                <a:lnTo>
                  <a:pt x="1528395" y="2992236"/>
                </a:lnTo>
                <a:lnTo>
                  <a:pt x="1499301" y="2994963"/>
                </a:lnTo>
                <a:lnTo>
                  <a:pt x="1470206" y="2992236"/>
                </a:lnTo>
                <a:lnTo>
                  <a:pt x="1442020" y="2984962"/>
                </a:lnTo>
                <a:lnTo>
                  <a:pt x="1414744" y="2974051"/>
                </a:lnTo>
                <a:lnTo>
                  <a:pt x="1386558" y="2960413"/>
                </a:lnTo>
                <a:lnTo>
                  <a:pt x="1360190" y="2944956"/>
                </a:lnTo>
                <a:lnTo>
                  <a:pt x="1332914" y="2928591"/>
                </a:lnTo>
                <a:lnTo>
                  <a:pt x="1305637" y="2914043"/>
                </a:lnTo>
                <a:lnTo>
                  <a:pt x="1278361" y="2899495"/>
                </a:lnTo>
                <a:lnTo>
                  <a:pt x="1251085" y="2888585"/>
                </a:lnTo>
                <a:lnTo>
                  <a:pt x="1222899" y="2881311"/>
                </a:lnTo>
                <a:lnTo>
                  <a:pt x="1194713" y="2877674"/>
                </a:lnTo>
                <a:lnTo>
                  <a:pt x="1164708" y="2877674"/>
                </a:lnTo>
                <a:lnTo>
                  <a:pt x="1133795" y="2879493"/>
                </a:lnTo>
                <a:lnTo>
                  <a:pt x="1102882" y="2883129"/>
                </a:lnTo>
                <a:lnTo>
                  <a:pt x="1071968" y="2887676"/>
                </a:lnTo>
                <a:lnTo>
                  <a:pt x="1041054" y="2891312"/>
                </a:lnTo>
                <a:lnTo>
                  <a:pt x="1010141" y="2894040"/>
                </a:lnTo>
                <a:lnTo>
                  <a:pt x="981047" y="2893131"/>
                </a:lnTo>
                <a:lnTo>
                  <a:pt x="952861" y="2889494"/>
                </a:lnTo>
                <a:lnTo>
                  <a:pt x="925584" y="2881311"/>
                </a:lnTo>
                <a:lnTo>
                  <a:pt x="902854" y="2869491"/>
                </a:lnTo>
                <a:lnTo>
                  <a:pt x="881032" y="2854034"/>
                </a:lnTo>
                <a:lnTo>
                  <a:pt x="861939" y="2835850"/>
                </a:lnTo>
                <a:lnTo>
                  <a:pt x="842845" y="2814938"/>
                </a:lnTo>
                <a:lnTo>
                  <a:pt x="825570" y="2793117"/>
                </a:lnTo>
                <a:lnTo>
                  <a:pt x="808295" y="2770386"/>
                </a:lnTo>
                <a:lnTo>
                  <a:pt x="791020" y="2747656"/>
                </a:lnTo>
                <a:lnTo>
                  <a:pt x="773745" y="2725835"/>
                </a:lnTo>
                <a:lnTo>
                  <a:pt x="755560" y="2704923"/>
                </a:lnTo>
                <a:lnTo>
                  <a:pt x="734648" y="2686738"/>
                </a:lnTo>
                <a:lnTo>
                  <a:pt x="714645" y="2670372"/>
                </a:lnTo>
                <a:lnTo>
                  <a:pt x="691915" y="2657644"/>
                </a:lnTo>
                <a:lnTo>
                  <a:pt x="667366" y="2646733"/>
                </a:lnTo>
                <a:lnTo>
                  <a:pt x="640999" y="2637641"/>
                </a:lnTo>
                <a:lnTo>
                  <a:pt x="613722" y="2629458"/>
                </a:lnTo>
                <a:lnTo>
                  <a:pt x="586446" y="2622184"/>
                </a:lnTo>
                <a:lnTo>
                  <a:pt x="558260" y="2614910"/>
                </a:lnTo>
                <a:lnTo>
                  <a:pt x="531893" y="2606727"/>
                </a:lnTo>
                <a:lnTo>
                  <a:pt x="505525" y="2597635"/>
                </a:lnTo>
                <a:lnTo>
                  <a:pt x="480977" y="2586724"/>
                </a:lnTo>
                <a:lnTo>
                  <a:pt x="459155" y="2573086"/>
                </a:lnTo>
                <a:lnTo>
                  <a:pt x="439152" y="2556720"/>
                </a:lnTo>
                <a:lnTo>
                  <a:pt x="422787" y="2536718"/>
                </a:lnTo>
                <a:lnTo>
                  <a:pt x="409149" y="2514896"/>
                </a:lnTo>
                <a:lnTo>
                  <a:pt x="398238" y="2490347"/>
                </a:lnTo>
                <a:lnTo>
                  <a:pt x="389146" y="2463980"/>
                </a:lnTo>
                <a:lnTo>
                  <a:pt x="380963" y="2437613"/>
                </a:lnTo>
                <a:lnTo>
                  <a:pt x="373689" y="2409427"/>
                </a:lnTo>
                <a:lnTo>
                  <a:pt x="366415" y="2382151"/>
                </a:lnTo>
                <a:lnTo>
                  <a:pt x="358232" y="2354874"/>
                </a:lnTo>
                <a:lnTo>
                  <a:pt x="349140" y="2328506"/>
                </a:lnTo>
                <a:lnTo>
                  <a:pt x="338229" y="2303957"/>
                </a:lnTo>
                <a:lnTo>
                  <a:pt x="325500" y="2281227"/>
                </a:lnTo>
                <a:lnTo>
                  <a:pt x="309135" y="2261224"/>
                </a:lnTo>
                <a:lnTo>
                  <a:pt x="290950" y="2240312"/>
                </a:lnTo>
                <a:lnTo>
                  <a:pt x="270038" y="2222128"/>
                </a:lnTo>
                <a:lnTo>
                  <a:pt x="247307" y="2204853"/>
                </a:lnTo>
                <a:lnTo>
                  <a:pt x="224577" y="2187578"/>
                </a:lnTo>
                <a:lnTo>
                  <a:pt x="201847" y="2170303"/>
                </a:lnTo>
                <a:lnTo>
                  <a:pt x="180025" y="2153027"/>
                </a:lnTo>
                <a:lnTo>
                  <a:pt x="159113" y="2133934"/>
                </a:lnTo>
                <a:lnTo>
                  <a:pt x="140929" y="2114841"/>
                </a:lnTo>
                <a:lnTo>
                  <a:pt x="125473" y="2093019"/>
                </a:lnTo>
                <a:lnTo>
                  <a:pt x="113653" y="2070289"/>
                </a:lnTo>
                <a:lnTo>
                  <a:pt x="105470" y="2043013"/>
                </a:lnTo>
                <a:lnTo>
                  <a:pt x="101833" y="2014827"/>
                </a:lnTo>
                <a:lnTo>
                  <a:pt x="100923" y="1985731"/>
                </a:lnTo>
                <a:lnTo>
                  <a:pt x="103651" y="1954818"/>
                </a:lnTo>
                <a:lnTo>
                  <a:pt x="107288" y="1923905"/>
                </a:lnTo>
                <a:lnTo>
                  <a:pt x="111834" y="1892991"/>
                </a:lnTo>
                <a:lnTo>
                  <a:pt x="115471" y="1862078"/>
                </a:lnTo>
                <a:lnTo>
                  <a:pt x="117290" y="1831165"/>
                </a:lnTo>
                <a:lnTo>
                  <a:pt x="117290" y="1801160"/>
                </a:lnTo>
                <a:lnTo>
                  <a:pt x="113653" y="1772975"/>
                </a:lnTo>
                <a:lnTo>
                  <a:pt x="106379" y="1744789"/>
                </a:lnTo>
                <a:lnTo>
                  <a:pt x="95468" y="1718421"/>
                </a:lnTo>
                <a:lnTo>
                  <a:pt x="81830" y="1691145"/>
                </a:lnTo>
                <a:lnTo>
                  <a:pt x="66373" y="1663869"/>
                </a:lnTo>
                <a:lnTo>
                  <a:pt x="50008" y="1636592"/>
                </a:lnTo>
                <a:lnTo>
                  <a:pt x="34551" y="1610224"/>
                </a:lnTo>
                <a:lnTo>
                  <a:pt x="20912" y="1582039"/>
                </a:lnTo>
                <a:lnTo>
                  <a:pt x="10002" y="1554762"/>
                </a:lnTo>
                <a:lnTo>
                  <a:pt x="2728" y="1526576"/>
                </a:lnTo>
                <a:lnTo>
                  <a:pt x="0" y="1497481"/>
                </a:lnTo>
                <a:lnTo>
                  <a:pt x="2728" y="1468387"/>
                </a:lnTo>
                <a:lnTo>
                  <a:pt x="10002" y="1440201"/>
                </a:lnTo>
                <a:lnTo>
                  <a:pt x="20912" y="1412924"/>
                </a:lnTo>
                <a:lnTo>
                  <a:pt x="34551" y="1384739"/>
                </a:lnTo>
                <a:lnTo>
                  <a:pt x="50008" y="1358371"/>
                </a:lnTo>
                <a:lnTo>
                  <a:pt x="66373" y="1331095"/>
                </a:lnTo>
                <a:lnTo>
                  <a:pt x="81830" y="1303818"/>
                </a:lnTo>
                <a:lnTo>
                  <a:pt x="95468" y="1276542"/>
                </a:lnTo>
                <a:lnTo>
                  <a:pt x="106379" y="1250174"/>
                </a:lnTo>
                <a:lnTo>
                  <a:pt x="113653" y="1221988"/>
                </a:lnTo>
                <a:lnTo>
                  <a:pt x="117290" y="1193803"/>
                </a:lnTo>
                <a:lnTo>
                  <a:pt x="117290" y="1163799"/>
                </a:lnTo>
                <a:lnTo>
                  <a:pt x="115471" y="1132885"/>
                </a:lnTo>
                <a:lnTo>
                  <a:pt x="111834" y="1101972"/>
                </a:lnTo>
                <a:lnTo>
                  <a:pt x="107288" y="1071058"/>
                </a:lnTo>
                <a:lnTo>
                  <a:pt x="103651" y="1040145"/>
                </a:lnTo>
                <a:lnTo>
                  <a:pt x="100923" y="1009232"/>
                </a:lnTo>
                <a:lnTo>
                  <a:pt x="101833" y="980137"/>
                </a:lnTo>
                <a:lnTo>
                  <a:pt x="105470" y="951951"/>
                </a:lnTo>
                <a:lnTo>
                  <a:pt x="113653" y="924674"/>
                </a:lnTo>
                <a:lnTo>
                  <a:pt x="125473" y="901944"/>
                </a:lnTo>
                <a:lnTo>
                  <a:pt x="140929" y="880123"/>
                </a:lnTo>
                <a:lnTo>
                  <a:pt x="159113" y="861029"/>
                </a:lnTo>
                <a:lnTo>
                  <a:pt x="180025" y="841936"/>
                </a:lnTo>
                <a:lnTo>
                  <a:pt x="201847" y="824660"/>
                </a:lnTo>
                <a:lnTo>
                  <a:pt x="224577" y="807385"/>
                </a:lnTo>
                <a:lnTo>
                  <a:pt x="247307" y="790110"/>
                </a:lnTo>
                <a:lnTo>
                  <a:pt x="270038" y="772835"/>
                </a:lnTo>
                <a:lnTo>
                  <a:pt x="290950" y="754651"/>
                </a:lnTo>
                <a:lnTo>
                  <a:pt x="309135" y="733739"/>
                </a:lnTo>
                <a:lnTo>
                  <a:pt x="325500" y="713736"/>
                </a:lnTo>
                <a:lnTo>
                  <a:pt x="338229" y="691006"/>
                </a:lnTo>
                <a:lnTo>
                  <a:pt x="349140" y="666457"/>
                </a:lnTo>
                <a:lnTo>
                  <a:pt x="358232" y="640089"/>
                </a:lnTo>
                <a:lnTo>
                  <a:pt x="366415" y="612812"/>
                </a:lnTo>
                <a:lnTo>
                  <a:pt x="373689" y="585536"/>
                </a:lnTo>
                <a:lnTo>
                  <a:pt x="380963" y="557350"/>
                </a:lnTo>
                <a:lnTo>
                  <a:pt x="389146" y="530983"/>
                </a:lnTo>
                <a:lnTo>
                  <a:pt x="398238" y="504615"/>
                </a:lnTo>
                <a:lnTo>
                  <a:pt x="409149" y="480067"/>
                </a:lnTo>
                <a:lnTo>
                  <a:pt x="422787" y="458246"/>
                </a:lnTo>
                <a:lnTo>
                  <a:pt x="439152" y="438243"/>
                </a:lnTo>
                <a:lnTo>
                  <a:pt x="459155" y="421877"/>
                </a:lnTo>
                <a:lnTo>
                  <a:pt x="480977" y="408239"/>
                </a:lnTo>
                <a:lnTo>
                  <a:pt x="505525" y="397328"/>
                </a:lnTo>
                <a:lnTo>
                  <a:pt x="531893" y="388236"/>
                </a:lnTo>
                <a:lnTo>
                  <a:pt x="558260" y="380053"/>
                </a:lnTo>
                <a:lnTo>
                  <a:pt x="586446" y="372779"/>
                </a:lnTo>
                <a:lnTo>
                  <a:pt x="613722" y="365505"/>
                </a:lnTo>
                <a:lnTo>
                  <a:pt x="640999" y="357322"/>
                </a:lnTo>
                <a:lnTo>
                  <a:pt x="667366" y="348230"/>
                </a:lnTo>
                <a:lnTo>
                  <a:pt x="691915" y="337319"/>
                </a:lnTo>
                <a:lnTo>
                  <a:pt x="714645" y="324591"/>
                </a:lnTo>
                <a:lnTo>
                  <a:pt x="734648" y="308225"/>
                </a:lnTo>
                <a:lnTo>
                  <a:pt x="755560" y="290040"/>
                </a:lnTo>
                <a:lnTo>
                  <a:pt x="773745" y="269128"/>
                </a:lnTo>
                <a:lnTo>
                  <a:pt x="791020" y="247307"/>
                </a:lnTo>
                <a:lnTo>
                  <a:pt x="808295" y="224577"/>
                </a:lnTo>
                <a:lnTo>
                  <a:pt x="825570" y="201846"/>
                </a:lnTo>
                <a:lnTo>
                  <a:pt x="842845" y="180025"/>
                </a:lnTo>
                <a:lnTo>
                  <a:pt x="861939" y="159113"/>
                </a:lnTo>
                <a:lnTo>
                  <a:pt x="881032" y="140929"/>
                </a:lnTo>
                <a:lnTo>
                  <a:pt x="902854" y="125472"/>
                </a:lnTo>
                <a:lnTo>
                  <a:pt x="925584" y="113652"/>
                </a:lnTo>
                <a:lnTo>
                  <a:pt x="952861" y="105469"/>
                </a:lnTo>
                <a:lnTo>
                  <a:pt x="981047" y="101832"/>
                </a:lnTo>
                <a:lnTo>
                  <a:pt x="1010141" y="100923"/>
                </a:lnTo>
                <a:lnTo>
                  <a:pt x="1041054" y="103651"/>
                </a:lnTo>
                <a:lnTo>
                  <a:pt x="1071968" y="107288"/>
                </a:lnTo>
                <a:lnTo>
                  <a:pt x="1102882" y="111834"/>
                </a:lnTo>
                <a:lnTo>
                  <a:pt x="1133795" y="115471"/>
                </a:lnTo>
                <a:lnTo>
                  <a:pt x="1164708" y="117289"/>
                </a:lnTo>
                <a:lnTo>
                  <a:pt x="1194713" y="117289"/>
                </a:lnTo>
                <a:lnTo>
                  <a:pt x="1222899" y="113652"/>
                </a:lnTo>
                <a:lnTo>
                  <a:pt x="1251085" y="106378"/>
                </a:lnTo>
                <a:lnTo>
                  <a:pt x="1278361" y="95468"/>
                </a:lnTo>
                <a:lnTo>
                  <a:pt x="1305637" y="80920"/>
                </a:lnTo>
                <a:lnTo>
                  <a:pt x="1332914" y="66373"/>
                </a:lnTo>
                <a:lnTo>
                  <a:pt x="1360190" y="50007"/>
                </a:lnTo>
                <a:lnTo>
                  <a:pt x="1386558" y="34550"/>
                </a:lnTo>
                <a:lnTo>
                  <a:pt x="1414744" y="20912"/>
                </a:lnTo>
                <a:lnTo>
                  <a:pt x="1442020" y="10001"/>
                </a:lnTo>
                <a:lnTo>
                  <a:pt x="1470206" y="272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A70698BE-B265-4DE2-A894-E40E74D1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4771" y="640080"/>
            <a:ext cx="3361914" cy="3357830"/>
          </a:xfrm>
          <a:custGeom>
            <a:avLst/>
            <a:gdLst>
              <a:gd name="connsiteX0" fmla="*/ 3095991 w 6191980"/>
              <a:gd name="connsiteY0" fmla="*/ 0 h 6184462"/>
              <a:gd name="connsiteX1" fmla="*/ 3156069 w 6191980"/>
              <a:gd name="connsiteY1" fmla="*/ 5631 h 6184462"/>
              <a:gd name="connsiteX2" fmla="*/ 3214272 w 6191980"/>
              <a:gd name="connsiteY2" fmla="*/ 20652 h 6184462"/>
              <a:gd name="connsiteX3" fmla="*/ 3270598 w 6191980"/>
              <a:gd name="connsiteY3" fmla="*/ 43182 h 6184462"/>
              <a:gd name="connsiteX4" fmla="*/ 3328798 w 6191980"/>
              <a:gd name="connsiteY4" fmla="*/ 71344 h 6184462"/>
              <a:gd name="connsiteX5" fmla="*/ 3383247 w 6191980"/>
              <a:gd name="connsiteY5" fmla="*/ 103262 h 6184462"/>
              <a:gd name="connsiteX6" fmla="*/ 3439573 w 6191980"/>
              <a:gd name="connsiteY6" fmla="*/ 137057 h 6184462"/>
              <a:gd name="connsiteX7" fmla="*/ 3495897 w 6191980"/>
              <a:gd name="connsiteY7" fmla="*/ 167096 h 6184462"/>
              <a:gd name="connsiteX8" fmla="*/ 3552221 w 6191980"/>
              <a:gd name="connsiteY8" fmla="*/ 197137 h 6184462"/>
              <a:gd name="connsiteX9" fmla="*/ 3606669 w 6191980"/>
              <a:gd name="connsiteY9" fmla="*/ 219666 h 6184462"/>
              <a:gd name="connsiteX10" fmla="*/ 3666749 w 6191980"/>
              <a:gd name="connsiteY10" fmla="*/ 234686 h 6184462"/>
              <a:gd name="connsiteX11" fmla="*/ 3724950 w 6191980"/>
              <a:gd name="connsiteY11" fmla="*/ 242197 h 6184462"/>
              <a:gd name="connsiteX12" fmla="*/ 3786907 w 6191980"/>
              <a:gd name="connsiteY12" fmla="*/ 242197 h 6184462"/>
              <a:gd name="connsiteX13" fmla="*/ 3850743 w 6191980"/>
              <a:gd name="connsiteY13" fmla="*/ 238443 h 6184462"/>
              <a:gd name="connsiteX14" fmla="*/ 3914577 w 6191980"/>
              <a:gd name="connsiteY14" fmla="*/ 230932 h 6184462"/>
              <a:gd name="connsiteX15" fmla="*/ 3978413 w 6191980"/>
              <a:gd name="connsiteY15" fmla="*/ 221545 h 6184462"/>
              <a:gd name="connsiteX16" fmla="*/ 4042247 w 6191980"/>
              <a:gd name="connsiteY16" fmla="*/ 214035 h 6184462"/>
              <a:gd name="connsiteX17" fmla="*/ 4106083 w 6191980"/>
              <a:gd name="connsiteY17" fmla="*/ 208401 h 6184462"/>
              <a:gd name="connsiteX18" fmla="*/ 4166161 w 6191980"/>
              <a:gd name="connsiteY18" fmla="*/ 210279 h 6184462"/>
              <a:gd name="connsiteX19" fmla="*/ 4224364 w 6191980"/>
              <a:gd name="connsiteY19" fmla="*/ 217789 h 6184462"/>
              <a:gd name="connsiteX20" fmla="*/ 4280690 w 6191980"/>
              <a:gd name="connsiteY20" fmla="*/ 234686 h 6184462"/>
              <a:gd name="connsiteX21" fmla="*/ 4327628 w 6191980"/>
              <a:gd name="connsiteY21" fmla="*/ 259094 h 6184462"/>
              <a:gd name="connsiteX22" fmla="*/ 4372686 w 6191980"/>
              <a:gd name="connsiteY22" fmla="*/ 291012 h 6184462"/>
              <a:gd name="connsiteX23" fmla="*/ 4412114 w 6191980"/>
              <a:gd name="connsiteY23" fmla="*/ 328561 h 6184462"/>
              <a:gd name="connsiteX24" fmla="*/ 4451542 w 6191980"/>
              <a:gd name="connsiteY24" fmla="*/ 371743 h 6184462"/>
              <a:gd name="connsiteX25" fmla="*/ 4487214 w 6191980"/>
              <a:gd name="connsiteY25" fmla="*/ 416803 h 6184462"/>
              <a:gd name="connsiteX26" fmla="*/ 4522886 w 6191980"/>
              <a:gd name="connsiteY26" fmla="*/ 463741 h 6184462"/>
              <a:gd name="connsiteX27" fmla="*/ 4558559 w 6191980"/>
              <a:gd name="connsiteY27" fmla="*/ 510678 h 6184462"/>
              <a:gd name="connsiteX28" fmla="*/ 4594231 w 6191980"/>
              <a:gd name="connsiteY28" fmla="*/ 555737 h 6184462"/>
              <a:gd name="connsiteX29" fmla="*/ 4631782 w 6191980"/>
              <a:gd name="connsiteY29" fmla="*/ 598919 h 6184462"/>
              <a:gd name="connsiteX30" fmla="*/ 4674964 w 6191980"/>
              <a:gd name="connsiteY30" fmla="*/ 636471 h 6184462"/>
              <a:gd name="connsiteX31" fmla="*/ 4716270 w 6191980"/>
              <a:gd name="connsiteY31" fmla="*/ 670266 h 6184462"/>
              <a:gd name="connsiteX32" fmla="*/ 4763206 w 6191980"/>
              <a:gd name="connsiteY32" fmla="*/ 696549 h 6184462"/>
              <a:gd name="connsiteX33" fmla="*/ 4813899 w 6191980"/>
              <a:gd name="connsiteY33" fmla="*/ 719079 h 6184462"/>
              <a:gd name="connsiteX34" fmla="*/ 4868345 w 6191980"/>
              <a:gd name="connsiteY34" fmla="*/ 737854 h 6184462"/>
              <a:gd name="connsiteX35" fmla="*/ 4924669 w 6191980"/>
              <a:gd name="connsiteY35" fmla="*/ 754751 h 6184462"/>
              <a:gd name="connsiteX36" fmla="*/ 4980995 w 6191980"/>
              <a:gd name="connsiteY36" fmla="*/ 769772 h 6184462"/>
              <a:gd name="connsiteX37" fmla="*/ 5039198 w 6191980"/>
              <a:gd name="connsiteY37" fmla="*/ 784792 h 6184462"/>
              <a:gd name="connsiteX38" fmla="*/ 5093644 w 6191980"/>
              <a:gd name="connsiteY38" fmla="*/ 801690 h 6184462"/>
              <a:gd name="connsiteX39" fmla="*/ 5148091 w 6191980"/>
              <a:gd name="connsiteY39" fmla="*/ 820464 h 6184462"/>
              <a:gd name="connsiteX40" fmla="*/ 5198784 w 6191980"/>
              <a:gd name="connsiteY40" fmla="*/ 842995 h 6184462"/>
              <a:gd name="connsiteX41" fmla="*/ 5243845 w 6191980"/>
              <a:gd name="connsiteY41" fmla="*/ 871157 h 6184462"/>
              <a:gd name="connsiteX42" fmla="*/ 5285151 w 6191980"/>
              <a:gd name="connsiteY42" fmla="*/ 904952 h 6184462"/>
              <a:gd name="connsiteX43" fmla="*/ 5318944 w 6191980"/>
              <a:gd name="connsiteY43" fmla="*/ 946257 h 6184462"/>
              <a:gd name="connsiteX44" fmla="*/ 5347108 w 6191980"/>
              <a:gd name="connsiteY44" fmla="*/ 991317 h 6184462"/>
              <a:gd name="connsiteX45" fmla="*/ 5369636 w 6191980"/>
              <a:gd name="connsiteY45" fmla="*/ 1042007 h 6184462"/>
              <a:gd name="connsiteX46" fmla="*/ 5388410 w 6191980"/>
              <a:gd name="connsiteY46" fmla="*/ 1096456 h 6184462"/>
              <a:gd name="connsiteX47" fmla="*/ 5405308 w 6191980"/>
              <a:gd name="connsiteY47" fmla="*/ 1150903 h 6184462"/>
              <a:gd name="connsiteX48" fmla="*/ 5420328 w 6191980"/>
              <a:gd name="connsiteY48" fmla="*/ 1209105 h 6184462"/>
              <a:gd name="connsiteX49" fmla="*/ 5435349 w 6191980"/>
              <a:gd name="connsiteY49" fmla="*/ 1265429 h 6184462"/>
              <a:gd name="connsiteX50" fmla="*/ 5452246 w 6191980"/>
              <a:gd name="connsiteY50" fmla="*/ 1321755 h 6184462"/>
              <a:gd name="connsiteX51" fmla="*/ 5471021 w 6191980"/>
              <a:gd name="connsiteY51" fmla="*/ 1376203 h 6184462"/>
              <a:gd name="connsiteX52" fmla="*/ 5493550 w 6191980"/>
              <a:gd name="connsiteY52" fmla="*/ 1426896 h 6184462"/>
              <a:gd name="connsiteX53" fmla="*/ 5519836 w 6191980"/>
              <a:gd name="connsiteY53" fmla="*/ 1473832 h 6184462"/>
              <a:gd name="connsiteX54" fmla="*/ 5553632 w 6191980"/>
              <a:gd name="connsiteY54" fmla="*/ 1515138 h 6184462"/>
              <a:gd name="connsiteX55" fmla="*/ 5591181 w 6191980"/>
              <a:gd name="connsiteY55" fmla="*/ 1558320 h 6184462"/>
              <a:gd name="connsiteX56" fmla="*/ 5634364 w 6191980"/>
              <a:gd name="connsiteY56" fmla="*/ 1595869 h 6184462"/>
              <a:gd name="connsiteX57" fmla="*/ 5679425 w 6191980"/>
              <a:gd name="connsiteY57" fmla="*/ 1631541 h 6184462"/>
              <a:gd name="connsiteX58" fmla="*/ 5728238 w 6191980"/>
              <a:gd name="connsiteY58" fmla="*/ 1667213 h 6184462"/>
              <a:gd name="connsiteX59" fmla="*/ 5775175 w 6191980"/>
              <a:gd name="connsiteY59" fmla="*/ 1702885 h 6184462"/>
              <a:gd name="connsiteX60" fmla="*/ 5820236 w 6191980"/>
              <a:gd name="connsiteY60" fmla="*/ 1738560 h 6184462"/>
              <a:gd name="connsiteX61" fmla="*/ 5863416 w 6191980"/>
              <a:gd name="connsiteY61" fmla="*/ 1777986 h 6184462"/>
              <a:gd name="connsiteX62" fmla="*/ 5900968 w 6191980"/>
              <a:gd name="connsiteY62" fmla="*/ 1817414 h 6184462"/>
              <a:gd name="connsiteX63" fmla="*/ 5932886 w 6191980"/>
              <a:gd name="connsiteY63" fmla="*/ 1862474 h 6184462"/>
              <a:gd name="connsiteX64" fmla="*/ 5957294 w 6191980"/>
              <a:gd name="connsiteY64" fmla="*/ 1909410 h 6184462"/>
              <a:gd name="connsiteX65" fmla="*/ 5974191 w 6191980"/>
              <a:gd name="connsiteY65" fmla="*/ 1965736 h 6184462"/>
              <a:gd name="connsiteX66" fmla="*/ 5981700 w 6191980"/>
              <a:gd name="connsiteY66" fmla="*/ 2023938 h 6184462"/>
              <a:gd name="connsiteX67" fmla="*/ 5983578 w 6191980"/>
              <a:gd name="connsiteY67" fmla="*/ 2084018 h 6184462"/>
              <a:gd name="connsiteX68" fmla="*/ 5977945 w 6191980"/>
              <a:gd name="connsiteY68" fmla="*/ 2147852 h 6184462"/>
              <a:gd name="connsiteX69" fmla="*/ 5970435 w 6191980"/>
              <a:gd name="connsiteY69" fmla="*/ 2211686 h 6184462"/>
              <a:gd name="connsiteX70" fmla="*/ 5961048 w 6191980"/>
              <a:gd name="connsiteY70" fmla="*/ 2275522 h 6184462"/>
              <a:gd name="connsiteX71" fmla="*/ 5953538 w 6191980"/>
              <a:gd name="connsiteY71" fmla="*/ 2339356 h 6184462"/>
              <a:gd name="connsiteX72" fmla="*/ 5949784 w 6191980"/>
              <a:gd name="connsiteY72" fmla="*/ 2403192 h 6184462"/>
              <a:gd name="connsiteX73" fmla="*/ 5949784 w 6191980"/>
              <a:gd name="connsiteY73" fmla="*/ 2465149 h 6184462"/>
              <a:gd name="connsiteX74" fmla="*/ 5957294 w 6191980"/>
              <a:gd name="connsiteY74" fmla="*/ 2523350 h 6184462"/>
              <a:gd name="connsiteX75" fmla="*/ 5972312 w 6191980"/>
              <a:gd name="connsiteY75" fmla="*/ 2581552 h 6184462"/>
              <a:gd name="connsiteX76" fmla="*/ 5994843 w 6191980"/>
              <a:gd name="connsiteY76" fmla="*/ 2636001 h 6184462"/>
              <a:gd name="connsiteX77" fmla="*/ 6024884 w 6191980"/>
              <a:gd name="connsiteY77" fmla="*/ 2692325 h 6184462"/>
              <a:gd name="connsiteX78" fmla="*/ 6054922 w 6191980"/>
              <a:gd name="connsiteY78" fmla="*/ 2748651 h 6184462"/>
              <a:gd name="connsiteX79" fmla="*/ 6088718 w 6191980"/>
              <a:gd name="connsiteY79" fmla="*/ 2804974 h 6184462"/>
              <a:gd name="connsiteX80" fmla="*/ 6120634 w 6191980"/>
              <a:gd name="connsiteY80" fmla="*/ 2859423 h 6184462"/>
              <a:gd name="connsiteX81" fmla="*/ 6148798 w 6191980"/>
              <a:gd name="connsiteY81" fmla="*/ 2917624 h 6184462"/>
              <a:gd name="connsiteX82" fmla="*/ 6171326 w 6191980"/>
              <a:gd name="connsiteY82" fmla="*/ 2973950 h 6184462"/>
              <a:gd name="connsiteX83" fmla="*/ 6186347 w 6191980"/>
              <a:gd name="connsiteY83" fmla="*/ 3032152 h 6184462"/>
              <a:gd name="connsiteX84" fmla="*/ 6191980 w 6191980"/>
              <a:gd name="connsiteY84" fmla="*/ 3092230 h 6184462"/>
              <a:gd name="connsiteX85" fmla="*/ 6186347 w 6191980"/>
              <a:gd name="connsiteY85" fmla="*/ 3152310 h 6184462"/>
              <a:gd name="connsiteX86" fmla="*/ 6171326 w 6191980"/>
              <a:gd name="connsiteY86" fmla="*/ 3210513 h 6184462"/>
              <a:gd name="connsiteX87" fmla="*/ 6148798 w 6191980"/>
              <a:gd name="connsiteY87" fmla="*/ 3266839 h 6184462"/>
              <a:gd name="connsiteX88" fmla="*/ 6120634 w 6191980"/>
              <a:gd name="connsiteY88" fmla="*/ 3325039 h 6184462"/>
              <a:gd name="connsiteX89" fmla="*/ 6088718 w 6191980"/>
              <a:gd name="connsiteY89" fmla="*/ 3379488 h 6184462"/>
              <a:gd name="connsiteX90" fmla="*/ 6054922 w 6191980"/>
              <a:gd name="connsiteY90" fmla="*/ 3435814 h 6184462"/>
              <a:gd name="connsiteX91" fmla="*/ 6024884 w 6191980"/>
              <a:gd name="connsiteY91" fmla="*/ 3492137 h 6184462"/>
              <a:gd name="connsiteX92" fmla="*/ 5994843 w 6191980"/>
              <a:gd name="connsiteY92" fmla="*/ 3548461 h 6184462"/>
              <a:gd name="connsiteX93" fmla="*/ 5972312 w 6191980"/>
              <a:gd name="connsiteY93" fmla="*/ 3602910 h 6184462"/>
              <a:gd name="connsiteX94" fmla="*/ 5957294 w 6191980"/>
              <a:gd name="connsiteY94" fmla="*/ 3661113 h 6184462"/>
              <a:gd name="connsiteX95" fmla="*/ 5949784 w 6191980"/>
              <a:gd name="connsiteY95" fmla="*/ 3719313 h 6184462"/>
              <a:gd name="connsiteX96" fmla="*/ 5949784 w 6191980"/>
              <a:gd name="connsiteY96" fmla="*/ 3781272 h 6184462"/>
              <a:gd name="connsiteX97" fmla="*/ 5953538 w 6191980"/>
              <a:gd name="connsiteY97" fmla="*/ 3845106 h 6184462"/>
              <a:gd name="connsiteX98" fmla="*/ 5961048 w 6191980"/>
              <a:gd name="connsiteY98" fmla="*/ 3908940 h 6184462"/>
              <a:gd name="connsiteX99" fmla="*/ 5970435 w 6191980"/>
              <a:gd name="connsiteY99" fmla="*/ 3972776 h 6184462"/>
              <a:gd name="connsiteX100" fmla="*/ 5977945 w 6191980"/>
              <a:gd name="connsiteY100" fmla="*/ 4036610 h 6184462"/>
              <a:gd name="connsiteX101" fmla="*/ 5983578 w 6191980"/>
              <a:gd name="connsiteY101" fmla="*/ 4100444 h 6184462"/>
              <a:gd name="connsiteX102" fmla="*/ 5981700 w 6191980"/>
              <a:gd name="connsiteY102" fmla="*/ 4160526 h 6184462"/>
              <a:gd name="connsiteX103" fmla="*/ 5974191 w 6191980"/>
              <a:gd name="connsiteY103" fmla="*/ 4218729 h 6184462"/>
              <a:gd name="connsiteX104" fmla="*/ 5957294 w 6191980"/>
              <a:gd name="connsiteY104" fmla="*/ 4275053 h 6184462"/>
              <a:gd name="connsiteX105" fmla="*/ 5932886 w 6191980"/>
              <a:gd name="connsiteY105" fmla="*/ 4321989 h 6184462"/>
              <a:gd name="connsiteX106" fmla="*/ 5900968 w 6191980"/>
              <a:gd name="connsiteY106" fmla="*/ 4367050 h 6184462"/>
              <a:gd name="connsiteX107" fmla="*/ 5863416 w 6191980"/>
              <a:gd name="connsiteY107" fmla="*/ 4406477 h 6184462"/>
              <a:gd name="connsiteX108" fmla="*/ 5820236 w 6191980"/>
              <a:gd name="connsiteY108" fmla="*/ 4445903 h 6184462"/>
              <a:gd name="connsiteX109" fmla="*/ 5775175 w 6191980"/>
              <a:gd name="connsiteY109" fmla="*/ 4481577 h 6184462"/>
              <a:gd name="connsiteX110" fmla="*/ 5728238 w 6191980"/>
              <a:gd name="connsiteY110" fmla="*/ 4517249 h 6184462"/>
              <a:gd name="connsiteX111" fmla="*/ 5679425 w 6191980"/>
              <a:gd name="connsiteY111" fmla="*/ 4552921 h 6184462"/>
              <a:gd name="connsiteX112" fmla="*/ 5634364 w 6191980"/>
              <a:gd name="connsiteY112" fmla="*/ 4588593 h 6184462"/>
              <a:gd name="connsiteX113" fmla="*/ 5591181 w 6191980"/>
              <a:gd name="connsiteY113" fmla="*/ 4626142 h 6184462"/>
              <a:gd name="connsiteX114" fmla="*/ 5553632 w 6191980"/>
              <a:gd name="connsiteY114" fmla="*/ 4669325 h 6184462"/>
              <a:gd name="connsiteX115" fmla="*/ 5519836 w 6191980"/>
              <a:gd name="connsiteY115" fmla="*/ 4710630 h 6184462"/>
              <a:gd name="connsiteX116" fmla="*/ 5493550 w 6191980"/>
              <a:gd name="connsiteY116" fmla="*/ 4757566 h 6184462"/>
              <a:gd name="connsiteX117" fmla="*/ 5471021 w 6191980"/>
              <a:gd name="connsiteY117" fmla="*/ 4808259 h 6184462"/>
              <a:gd name="connsiteX118" fmla="*/ 5452246 w 6191980"/>
              <a:gd name="connsiteY118" fmla="*/ 4862708 h 6184462"/>
              <a:gd name="connsiteX119" fmla="*/ 5435349 w 6191980"/>
              <a:gd name="connsiteY119" fmla="*/ 4919033 h 6184462"/>
              <a:gd name="connsiteX120" fmla="*/ 5420328 w 6191980"/>
              <a:gd name="connsiteY120" fmla="*/ 4975357 h 6184462"/>
              <a:gd name="connsiteX121" fmla="*/ 5405308 w 6191980"/>
              <a:gd name="connsiteY121" fmla="*/ 5033560 h 6184462"/>
              <a:gd name="connsiteX122" fmla="*/ 5388410 w 6191980"/>
              <a:gd name="connsiteY122" fmla="*/ 5088007 h 6184462"/>
              <a:gd name="connsiteX123" fmla="*/ 5369636 w 6191980"/>
              <a:gd name="connsiteY123" fmla="*/ 5142453 h 6184462"/>
              <a:gd name="connsiteX124" fmla="*/ 5347108 w 6191980"/>
              <a:gd name="connsiteY124" fmla="*/ 5193146 h 6184462"/>
              <a:gd name="connsiteX125" fmla="*/ 5318944 w 6191980"/>
              <a:gd name="connsiteY125" fmla="*/ 5238207 h 6184462"/>
              <a:gd name="connsiteX126" fmla="*/ 5285151 w 6191980"/>
              <a:gd name="connsiteY126" fmla="*/ 5279510 h 6184462"/>
              <a:gd name="connsiteX127" fmla="*/ 5243845 w 6191980"/>
              <a:gd name="connsiteY127" fmla="*/ 5313305 h 6184462"/>
              <a:gd name="connsiteX128" fmla="*/ 5198784 w 6191980"/>
              <a:gd name="connsiteY128" fmla="*/ 5341467 h 6184462"/>
              <a:gd name="connsiteX129" fmla="*/ 5148091 w 6191980"/>
              <a:gd name="connsiteY129" fmla="*/ 5363998 h 6184462"/>
              <a:gd name="connsiteX130" fmla="*/ 5093644 w 6191980"/>
              <a:gd name="connsiteY130" fmla="*/ 5382773 h 6184462"/>
              <a:gd name="connsiteX131" fmla="*/ 5039198 w 6191980"/>
              <a:gd name="connsiteY131" fmla="*/ 5399670 h 6184462"/>
              <a:gd name="connsiteX132" fmla="*/ 4980995 w 6191980"/>
              <a:gd name="connsiteY132" fmla="*/ 5414691 h 6184462"/>
              <a:gd name="connsiteX133" fmla="*/ 4924669 w 6191980"/>
              <a:gd name="connsiteY133" fmla="*/ 5429711 h 6184462"/>
              <a:gd name="connsiteX134" fmla="*/ 4868345 w 6191980"/>
              <a:gd name="connsiteY134" fmla="*/ 5446609 h 6184462"/>
              <a:gd name="connsiteX135" fmla="*/ 4813899 w 6191980"/>
              <a:gd name="connsiteY135" fmla="*/ 5465383 h 6184462"/>
              <a:gd name="connsiteX136" fmla="*/ 4763206 w 6191980"/>
              <a:gd name="connsiteY136" fmla="*/ 5487914 h 6184462"/>
              <a:gd name="connsiteX137" fmla="*/ 4716270 w 6191980"/>
              <a:gd name="connsiteY137" fmla="*/ 5514197 h 6184462"/>
              <a:gd name="connsiteX138" fmla="*/ 4674964 w 6191980"/>
              <a:gd name="connsiteY138" fmla="*/ 5547992 h 6184462"/>
              <a:gd name="connsiteX139" fmla="*/ 4631782 w 6191980"/>
              <a:gd name="connsiteY139" fmla="*/ 5585543 h 6184462"/>
              <a:gd name="connsiteX140" fmla="*/ 4594231 w 6191980"/>
              <a:gd name="connsiteY140" fmla="*/ 5628725 h 6184462"/>
              <a:gd name="connsiteX141" fmla="*/ 4558559 w 6191980"/>
              <a:gd name="connsiteY141" fmla="*/ 5673785 h 6184462"/>
              <a:gd name="connsiteX142" fmla="*/ 4522886 w 6191980"/>
              <a:gd name="connsiteY142" fmla="*/ 5720721 h 6184462"/>
              <a:gd name="connsiteX143" fmla="*/ 4487214 w 6191980"/>
              <a:gd name="connsiteY143" fmla="*/ 5767659 h 6184462"/>
              <a:gd name="connsiteX144" fmla="*/ 4451542 w 6191980"/>
              <a:gd name="connsiteY144" fmla="*/ 5812719 h 6184462"/>
              <a:gd name="connsiteX145" fmla="*/ 4412114 w 6191980"/>
              <a:gd name="connsiteY145" fmla="*/ 5855901 h 6184462"/>
              <a:gd name="connsiteX146" fmla="*/ 4372686 w 6191980"/>
              <a:gd name="connsiteY146" fmla="*/ 5893450 h 6184462"/>
              <a:gd name="connsiteX147" fmla="*/ 4327628 w 6191980"/>
              <a:gd name="connsiteY147" fmla="*/ 5925368 h 6184462"/>
              <a:gd name="connsiteX148" fmla="*/ 4280690 w 6191980"/>
              <a:gd name="connsiteY148" fmla="*/ 5949776 h 6184462"/>
              <a:gd name="connsiteX149" fmla="*/ 4224364 w 6191980"/>
              <a:gd name="connsiteY149" fmla="*/ 5966674 h 6184462"/>
              <a:gd name="connsiteX150" fmla="*/ 4166161 w 6191980"/>
              <a:gd name="connsiteY150" fmla="*/ 5974184 h 6184462"/>
              <a:gd name="connsiteX151" fmla="*/ 4106083 w 6191980"/>
              <a:gd name="connsiteY151" fmla="*/ 5976061 h 6184462"/>
              <a:gd name="connsiteX152" fmla="*/ 4042247 w 6191980"/>
              <a:gd name="connsiteY152" fmla="*/ 5970428 h 6184462"/>
              <a:gd name="connsiteX153" fmla="*/ 3978413 w 6191980"/>
              <a:gd name="connsiteY153" fmla="*/ 5962919 h 6184462"/>
              <a:gd name="connsiteX154" fmla="*/ 3914577 w 6191980"/>
              <a:gd name="connsiteY154" fmla="*/ 5953530 h 6184462"/>
              <a:gd name="connsiteX155" fmla="*/ 3850743 w 6191980"/>
              <a:gd name="connsiteY155" fmla="*/ 5946022 h 6184462"/>
              <a:gd name="connsiteX156" fmla="*/ 3786907 w 6191980"/>
              <a:gd name="connsiteY156" fmla="*/ 5942266 h 6184462"/>
              <a:gd name="connsiteX157" fmla="*/ 3724950 w 6191980"/>
              <a:gd name="connsiteY157" fmla="*/ 5942266 h 6184462"/>
              <a:gd name="connsiteX158" fmla="*/ 3666749 w 6191980"/>
              <a:gd name="connsiteY158" fmla="*/ 5949776 h 6184462"/>
              <a:gd name="connsiteX159" fmla="*/ 3606669 w 6191980"/>
              <a:gd name="connsiteY159" fmla="*/ 5964797 h 6184462"/>
              <a:gd name="connsiteX160" fmla="*/ 3552221 w 6191980"/>
              <a:gd name="connsiteY160" fmla="*/ 5987325 h 6184462"/>
              <a:gd name="connsiteX161" fmla="*/ 3495897 w 6191980"/>
              <a:gd name="connsiteY161" fmla="*/ 6017366 h 6184462"/>
              <a:gd name="connsiteX162" fmla="*/ 3439573 w 6191980"/>
              <a:gd name="connsiteY162" fmla="*/ 6047407 h 6184462"/>
              <a:gd name="connsiteX163" fmla="*/ 3383247 w 6191980"/>
              <a:gd name="connsiteY163" fmla="*/ 6081200 h 6184462"/>
              <a:gd name="connsiteX164" fmla="*/ 3328798 w 6191980"/>
              <a:gd name="connsiteY164" fmla="*/ 6113118 h 6184462"/>
              <a:gd name="connsiteX165" fmla="*/ 3270598 w 6191980"/>
              <a:gd name="connsiteY165" fmla="*/ 6141280 h 6184462"/>
              <a:gd name="connsiteX166" fmla="*/ 3214272 w 6191980"/>
              <a:gd name="connsiteY166" fmla="*/ 6163811 h 6184462"/>
              <a:gd name="connsiteX167" fmla="*/ 3156069 w 6191980"/>
              <a:gd name="connsiteY167" fmla="*/ 6178831 h 6184462"/>
              <a:gd name="connsiteX168" fmla="*/ 3095991 w 6191980"/>
              <a:gd name="connsiteY168" fmla="*/ 6184462 h 6184462"/>
              <a:gd name="connsiteX169" fmla="*/ 3035911 w 6191980"/>
              <a:gd name="connsiteY169" fmla="*/ 6178831 h 6184462"/>
              <a:gd name="connsiteX170" fmla="*/ 2977708 w 6191980"/>
              <a:gd name="connsiteY170" fmla="*/ 6163811 h 6184462"/>
              <a:gd name="connsiteX171" fmla="*/ 2921385 w 6191980"/>
              <a:gd name="connsiteY171" fmla="*/ 6141280 h 6184462"/>
              <a:gd name="connsiteX172" fmla="*/ 2863182 w 6191980"/>
              <a:gd name="connsiteY172" fmla="*/ 6113118 h 6184462"/>
              <a:gd name="connsiteX173" fmla="*/ 2808733 w 6191980"/>
              <a:gd name="connsiteY173" fmla="*/ 6081200 h 6184462"/>
              <a:gd name="connsiteX174" fmla="*/ 2752409 w 6191980"/>
              <a:gd name="connsiteY174" fmla="*/ 6047407 h 6184462"/>
              <a:gd name="connsiteX175" fmla="*/ 2696083 w 6191980"/>
              <a:gd name="connsiteY175" fmla="*/ 6017366 h 6184462"/>
              <a:gd name="connsiteX176" fmla="*/ 2639760 w 6191980"/>
              <a:gd name="connsiteY176" fmla="*/ 5987325 h 6184462"/>
              <a:gd name="connsiteX177" fmla="*/ 2583436 w 6191980"/>
              <a:gd name="connsiteY177" fmla="*/ 5964797 h 6184462"/>
              <a:gd name="connsiteX178" fmla="*/ 2525233 w 6191980"/>
              <a:gd name="connsiteY178" fmla="*/ 5949776 h 6184462"/>
              <a:gd name="connsiteX179" fmla="*/ 2467030 w 6191980"/>
              <a:gd name="connsiteY179" fmla="*/ 5942266 h 6184462"/>
              <a:gd name="connsiteX180" fmla="*/ 2405071 w 6191980"/>
              <a:gd name="connsiteY180" fmla="*/ 5942266 h 6184462"/>
              <a:gd name="connsiteX181" fmla="*/ 2341237 w 6191980"/>
              <a:gd name="connsiteY181" fmla="*/ 5946022 h 6184462"/>
              <a:gd name="connsiteX182" fmla="*/ 2277403 w 6191980"/>
              <a:gd name="connsiteY182" fmla="*/ 5953530 h 6184462"/>
              <a:gd name="connsiteX183" fmla="*/ 2213567 w 6191980"/>
              <a:gd name="connsiteY183" fmla="*/ 5962919 h 6184462"/>
              <a:gd name="connsiteX184" fmla="*/ 2149731 w 6191980"/>
              <a:gd name="connsiteY184" fmla="*/ 5970428 h 6184462"/>
              <a:gd name="connsiteX185" fmla="*/ 2085897 w 6191980"/>
              <a:gd name="connsiteY185" fmla="*/ 5976061 h 6184462"/>
              <a:gd name="connsiteX186" fmla="*/ 2025819 w 6191980"/>
              <a:gd name="connsiteY186" fmla="*/ 5974184 h 6184462"/>
              <a:gd name="connsiteX187" fmla="*/ 1967617 w 6191980"/>
              <a:gd name="connsiteY187" fmla="*/ 5966674 h 6184462"/>
              <a:gd name="connsiteX188" fmla="*/ 1911291 w 6191980"/>
              <a:gd name="connsiteY188" fmla="*/ 5949776 h 6184462"/>
              <a:gd name="connsiteX189" fmla="*/ 1864354 w 6191980"/>
              <a:gd name="connsiteY189" fmla="*/ 5925368 h 6184462"/>
              <a:gd name="connsiteX190" fmla="*/ 1819293 w 6191980"/>
              <a:gd name="connsiteY190" fmla="*/ 5893450 h 6184462"/>
              <a:gd name="connsiteX191" fmla="*/ 1779867 w 6191980"/>
              <a:gd name="connsiteY191" fmla="*/ 5855901 h 6184462"/>
              <a:gd name="connsiteX192" fmla="*/ 1740438 w 6191980"/>
              <a:gd name="connsiteY192" fmla="*/ 5812719 h 6184462"/>
              <a:gd name="connsiteX193" fmla="*/ 1704766 w 6191980"/>
              <a:gd name="connsiteY193" fmla="*/ 5767659 h 6184462"/>
              <a:gd name="connsiteX194" fmla="*/ 1669094 w 6191980"/>
              <a:gd name="connsiteY194" fmla="*/ 5720721 h 6184462"/>
              <a:gd name="connsiteX195" fmla="*/ 1633422 w 6191980"/>
              <a:gd name="connsiteY195" fmla="*/ 5673785 h 6184462"/>
              <a:gd name="connsiteX196" fmla="*/ 1597750 w 6191980"/>
              <a:gd name="connsiteY196" fmla="*/ 5628725 h 6184462"/>
              <a:gd name="connsiteX197" fmla="*/ 1560199 w 6191980"/>
              <a:gd name="connsiteY197" fmla="*/ 5585543 h 6184462"/>
              <a:gd name="connsiteX198" fmla="*/ 1517016 w 6191980"/>
              <a:gd name="connsiteY198" fmla="*/ 5547992 h 6184462"/>
              <a:gd name="connsiteX199" fmla="*/ 1475711 w 6191980"/>
              <a:gd name="connsiteY199" fmla="*/ 5514197 h 6184462"/>
              <a:gd name="connsiteX200" fmla="*/ 1428774 w 6191980"/>
              <a:gd name="connsiteY200" fmla="*/ 5487914 h 6184462"/>
              <a:gd name="connsiteX201" fmla="*/ 1378082 w 6191980"/>
              <a:gd name="connsiteY201" fmla="*/ 5465383 h 6184462"/>
              <a:gd name="connsiteX202" fmla="*/ 1323635 w 6191980"/>
              <a:gd name="connsiteY202" fmla="*/ 5446609 h 6184462"/>
              <a:gd name="connsiteX203" fmla="*/ 1267309 w 6191980"/>
              <a:gd name="connsiteY203" fmla="*/ 5429711 h 6184462"/>
              <a:gd name="connsiteX204" fmla="*/ 1210986 w 6191980"/>
              <a:gd name="connsiteY204" fmla="*/ 5414691 h 6184462"/>
              <a:gd name="connsiteX205" fmla="*/ 1152783 w 6191980"/>
              <a:gd name="connsiteY205" fmla="*/ 5399670 h 6184462"/>
              <a:gd name="connsiteX206" fmla="*/ 1098336 w 6191980"/>
              <a:gd name="connsiteY206" fmla="*/ 5382773 h 6184462"/>
              <a:gd name="connsiteX207" fmla="*/ 1043887 w 6191980"/>
              <a:gd name="connsiteY207" fmla="*/ 5363998 h 6184462"/>
              <a:gd name="connsiteX208" fmla="*/ 993197 w 6191980"/>
              <a:gd name="connsiteY208" fmla="*/ 5341467 h 6184462"/>
              <a:gd name="connsiteX209" fmla="*/ 948135 w 6191980"/>
              <a:gd name="connsiteY209" fmla="*/ 5313305 h 6184462"/>
              <a:gd name="connsiteX210" fmla="*/ 906830 w 6191980"/>
              <a:gd name="connsiteY210" fmla="*/ 5279510 h 6184462"/>
              <a:gd name="connsiteX211" fmla="*/ 873037 w 6191980"/>
              <a:gd name="connsiteY211" fmla="*/ 5238207 h 6184462"/>
              <a:gd name="connsiteX212" fmla="*/ 844875 w 6191980"/>
              <a:gd name="connsiteY212" fmla="*/ 5193146 h 6184462"/>
              <a:gd name="connsiteX213" fmla="*/ 822344 w 6191980"/>
              <a:gd name="connsiteY213" fmla="*/ 5142453 h 6184462"/>
              <a:gd name="connsiteX214" fmla="*/ 803570 w 6191980"/>
              <a:gd name="connsiteY214" fmla="*/ 5088007 h 6184462"/>
              <a:gd name="connsiteX215" fmla="*/ 786672 w 6191980"/>
              <a:gd name="connsiteY215" fmla="*/ 5033560 h 6184462"/>
              <a:gd name="connsiteX216" fmla="*/ 771652 w 6191980"/>
              <a:gd name="connsiteY216" fmla="*/ 4975357 h 6184462"/>
              <a:gd name="connsiteX217" fmla="*/ 756631 w 6191980"/>
              <a:gd name="connsiteY217" fmla="*/ 4919033 h 6184462"/>
              <a:gd name="connsiteX218" fmla="*/ 739734 w 6191980"/>
              <a:gd name="connsiteY218" fmla="*/ 4862708 h 6184462"/>
              <a:gd name="connsiteX219" fmla="*/ 720959 w 6191980"/>
              <a:gd name="connsiteY219" fmla="*/ 4808259 h 6184462"/>
              <a:gd name="connsiteX220" fmla="*/ 698428 w 6191980"/>
              <a:gd name="connsiteY220" fmla="*/ 4757566 h 6184462"/>
              <a:gd name="connsiteX221" fmla="*/ 672143 w 6191980"/>
              <a:gd name="connsiteY221" fmla="*/ 4710630 h 6184462"/>
              <a:gd name="connsiteX222" fmla="*/ 638351 w 6191980"/>
              <a:gd name="connsiteY222" fmla="*/ 4669325 h 6184462"/>
              <a:gd name="connsiteX223" fmla="*/ 600799 w 6191980"/>
              <a:gd name="connsiteY223" fmla="*/ 4626142 h 6184462"/>
              <a:gd name="connsiteX224" fmla="*/ 557617 w 6191980"/>
              <a:gd name="connsiteY224" fmla="*/ 4588593 h 6184462"/>
              <a:gd name="connsiteX225" fmla="*/ 510678 w 6191980"/>
              <a:gd name="connsiteY225" fmla="*/ 4552921 h 6184462"/>
              <a:gd name="connsiteX226" fmla="*/ 463742 w 6191980"/>
              <a:gd name="connsiteY226" fmla="*/ 4517249 h 6184462"/>
              <a:gd name="connsiteX227" fmla="*/ 416805 w 6191980"/>
              <a:gd name="connsiteY227" fmla="*/ 4481577 h 6184462"/>
              <a:gd name="connsiteX228" fmla="*/ 371744 w 6191980"/>
              <a:gd name="connsiteY228" fmla="*/ 4445903 h 6184462"/>
              <a:gd name="connsiteX229" fmla="*/ 328562 w 6191980"/>
              <a:gd name="connsiteY229" fmla="*/ 4406477 h 6184462"/>
              <a:gd name="connsiteX230" fmla="*/ 291012 w 6191980"/>
              <a:gd name="connsiteY230" fmla="*/ 4367050 h 6184462"/>
              <a:gd name="connsiteX231" fmla="*/ 259096 w 6191980"/>
              <a:gd name="connsiteY231" fmla="*/ 4321989 h 6184462"/>
              <a:gd name="connsiteX232" fmla="*/ 234689 w 6191980"/>
              <a:gd name="connsiteY232" fmla="*/ 4275053 h 6184462"/>
              <a:gd name="connsiteX233" fmla="*/ 217791 w 6191980"/>
              <a:gd name="connsiteY233" fmla="*/ 4218729 h 6184462"/>
              <a:gd name="connsiteX234" fmla="*/ 210281 w 6191980"/>
              <a:gd name="connsiteY234" fmla="*/ 4160526 h 6184462"/>
              <a:gd name="connsiteX235" fmla="*/ 208402 w 6191980"/>
              <a:gd name="connsiteY235" fmla="*/ 4100444 h 6184462"/>
              <a:gd name="connsiteX236" fmla="*/ 214035 w 6191980"/>
              <a:gd name="connsiteY236" fmla="*/ 4036610 h 6184462"/>
              <a:gd name="connsiteX237" fmla="*/ 221545 w 6191980"/>
              <a:gd name="connsiteY237" fmla="*/ 3972776 h 6184462"/>
              <a:gd name="connsiteX238" fmla="*/ 230932 w 6191980"/>
              <a:gd name="connsiteY238" fmla="*/ 3908940 h 6184462"/>
              <a:gd name="connsiteX239" fmla="*/ 238443 w 6191980"/>
              <a:gd name="connsiteY239" fmla="*/ 3845106 h 6184462"/>
              <a:gd name="connsiteX240" fmla="*/ 242199 w 6191980"/>
              <a:gd name="connsiteY240" fmla="*/ 3781272 h 6184462"/>
              <a:gd name="connsiteX241" fmla="*/ 242199 w 6191980"/>
              <a:gd name="connsiteY241" fmla="*/ 3719313 h 6184462"/>
              <a:gd name="connsiteX242" fmla="*/ 234689 w 6191980"/>
              <a:gd name="connsiteY242" fmla="*/ 3661113 h 6184462"/>
              <a:gd name="connsiteX243" fmla="*/ 219668 w 6191980"/>
              <a:gd name="connsiteY243" fmla="*/ 3602910 h 6184462"/>
              <a:gd name="connsiteX244" fmla="*/ 197138 w 6191980"/>
              <a:gd name="connsiteY244" fmla="*/ 3548461 h 6184462"/>
              <a:gd name="connsiteX245" fmla="*/ 168976 w 6191980"/>
              <a:gd name="connsiteY245" fmla="*/ 3492137 h 6184462"/>
              <a:gd name="connsiteX246" fmla="*/ 137057 w 6191980"/>
              <a:gd name="connsiteY246" fmla="*/ 3435814 h 6184462"/>
              <a:gd name="connsiteX247" fmla="*/ 103264 w 6191980"/>
              <a:gd name="connsiteY247" fmla="*/ 3379488 h 6184462"/>
              <a:gd name="connsiteX248" fmla="*/ 71346 w 6191980"/>
              <a:gd name="connsiteY248" fmla="*/ 3325039 h 6184462"/>
              <a:gd name="connsiteX249" fmla="*/ 43182 w 6191980"/>
              <a:gd name="connsiteY249" fmla="*/ 3266839 h 6184462"/>
              <a:gd name="connsiteX250" fmla="*/ 20654 w 6191980"/>
              <a:gd name="connsiteY250" fmla="*/ 3210513 h 6184462"/>
              <a:gd name="connsiteX251" fmla="*/ 5634 w 6191980"/>
              <a:gd name="connsiteY251" fmla="*/ 3152310 h 6184462"/>
              <a:gd name="connsiteX252" fmla="*/ 0 w 6191980"/>
              <a:gd name="connsiteY252" fmla="*/ 3092230 h 6184462"/>
              <a:gd name="connsiteX253" fmla="*/ 5634 w 6191980"/>
              <a:gd name="connsiteY253" fmla="*/ 3032152 h 6184462"/>
              <a:gd name="connsiteX254" fmla="*/ 20654 w 6191980"/>
              <a:gd name="connsiteY254" fmla="*/ 2973950 h 6184462"/>
              <a:gd name="connsiteX255" fmla="*/ 43182 w 6191980"/>
              <a:gd name="connsiteY255" fmla="*/ 2917624 h 6184462"/>
              <a:gd name="connsiteX256" fmla="*/ 71346 w 6191980"/>
              <a:gd name="connsiteY256" fmla="*/ 2859423 h 6184462"/>
              <a:gd name="connsiteX257" fmla="*/ 103264 w 6191980"/>
              <a:gd name="connsiteY257" fmla="*/ 2804974 h 6184462"/>
              <a:gd name="connsiteX258" fmla="*/ 137057 w 6191980"/>
              <a:gd name="connsiteY258" fmla="*/ 2748651 h 6184462"/>
              <a:gd name="connsiteX259" fmla="*/ 168976 w 6191980"/>
              <a:gd name="connsiteY259" fmla="*/ 2692325 h 6184462"/>
              <a:gd name="connsiteX260" fmla="*/ 197138 w 6191980"/>
              <a:gd name="connsiteY260" fmla="*/ 2636001 h 6184462"/>
              <a:gd name="connsiteX261" fmla="*/ 219668 w 6191980"/>
              <a:gd name="connsiteY261" fmla="*/ 2581552 h 6184462"/>
              <a:gd name="connsiteX262" fmla="*/ 234689 w 6191980"/>
              <a:gd name="connsiteY262" fmla="*/ 2523350 h 6184462"/>
              <a:gd name="connsiteX263" fmla="*/ 242199 w 6191980"/>
              <a:gd name="connsiteY263" fmla="*/ 2465149 h 6184462"/>
              <a:gd name="connsiteX264" fmla="*/ 242199 w 6191980"/>
              <a:gd name="connsiteY264" fmla="*/ 2403192 h 6184462"/>
              <a:gd name="connsiteX265" fmla="*/ 238443 w 6191980"/>
              <a:gd name="connsiteY265" fmla="*/ 2339356 h 6184462"/>
              <a:gd name="connsiteX266" fmla="*/ 230932 w 6191980"/>
              <a:gd name="connsiteY266" fmla="*/ 2275522 h 6184462"/>
              <a:gd name="connsiteX267" fmla="*/ 221545 w 6191980"/>
              <a:gd name="connsiteY267" fmla="*/ 2211686 h 6184462"/>
              <a:gd name="connsiteX268" fmla="*/ 214035 w 6191980"/>
              <a:gd name="connsiteY268" fmla="*/ 2147852 h 6184462"/>
              <a:gd name="connsiteX269" fmla="*/ 208402 w 6191980"/>
              <a:gd name="connsiteY269" fmla="*/ 2084018 h 6184462"/>
              <a:gd name="connsiteX270" fmla="*/ 210281 w 6191980"/>
              <a:gd name="connsiteY270" fmla="*/ 2023938 h 6184462"/>
              <a:gd name="connsiteX271" fmla="*/ 217791 w 6191980"/>
              <a:gd name="connsiteY271" fmla="*/ 1965736 h 6184462"/>
              <a:gd name="connsiteX272" fmla="*/ 234689 w 6191980"/>
              <a:gd name="connsiteY272" fmla="*/ 1909410 h 6184462"/>
              <a:gd name="connsiteX273" fmla="*/ 259096 w 6191980"/>
              <a:gd name="connsiteY273" fmla="*/ 1862474 h 6184462"/>
              <a:gd name="connsiteX274" fmla="*/ 291012 w 6191980"/>
              <a:gd name="connsiteY274" fmla="*/ 1817414 h 6184462"/>
              <a:gd name="connsiteX275" fmla="*/ 328562 w 6191980"/>
              <a:gd name="connsiteY275" fmla="*/ 1777986 h 6184462"/>
              <a:gd name="connsiteX276" fmla="*/ 371744 w 6191980"/>
              <a:gd name="connsiteY276" fmla="*/ 1738560 h 6184462"/>
              <a:gd name="connsiteX277" fmla="*/ 416805 w 6191980"/>
              <a:gd name="connsiteY277" fmla="*/ 1702885 h 6184462"/>
              <a:gd name="connsiteX278" fmla="*/ 463742 w 6191980"/>
              <a:gd name="connsiteY278" fmla="*/ 1667213 h 6184462"/>
              <a:gd name="connsiteX279" fmla="*/ 510678 w 6191980"/>
              <a:gd name="connsiteY279" fmla="*/ 1631541 h 6184462"/>
              <a:gd name="connsiteX280" fmla="*/ 557617 w 6191980"/>
              <a:gd name="connsiteY280" fmla="*/ 1595869 h 6184462"/>
              <a:gd name="connsiteX281" fmla="*/ 600799 w 6191980"/>
              <a:gd name="connsiteY281" fmla="*/ 1558320 h 6184462"/>
              <a:gd name="connsiteX282" fmla="*/ 638351 w 6191980"/>
              <a:gd name="connsiteY282" fmla="*/ 1515138 h 6184462"/>
              <a:gd name="connsiteX283" fmla="*/ 672143 w 6191980"/>
              <a:gd name="connsiteY283" fmla="*/ 1473832 h 6184462"/>
              <a:gd name="connsiteX284" fmla="*/ 698428 w 6191980"/>
              <a:gd name="connsiteY284" fmla="*/ 1426896 h 6184462"/>
              <a:gd name="connsiteX285" fmla="*/ 720959 w 6191980"/>
              <a:gd name="connsiteY285" fmla="*/ 1376203 h 6184462"/>
              <a:gd name="connsiteX286" fmla="*/ 739734 w 6191980"/>
              <a:gd name="connsiteY286" fmla="*/ 1321755 h 6184462"/>
              <a:gd name="connsiteX287" fmla="*/ 756631 w 6191980"/>
              <a:gd name="connsiteY287" fmla="*/ 1265429 h 6184462"/>
              <a:gd name="connsiteX288" fmla="*/ 771652 w 6191980"/>
              <a:gd name="connsiteY288" fmla="*/ 1209105 h 6184462"/>
              <a:gd name="connsiteX289" fmla="*/ 786672 w 6191980"/>
              <a:gd name="connsiteY289" fmla="*/ 1150903 h 6184462"/>
              <a:gd name="connsiteX290" fmla="*/ 803570 w 6191980"/>
              <a:gd name="connsiteY290" fmla="*/ 1096456 h 6184462"/>
              <a:gd name="connsiteX291" fmla="*/ 822344 w 6191980"/>
              <a:gd name="connsiteY291" fmla="*/ 1042007 h 6184462"/>
              <a:gd name="connsiteX292" fmla="*/ 844875 w 6191980"/>
              <a:gd name="connsiteY292" fmla="*/ 991317 h 6184462"/>
              <a:gd name="connsiteX293" fmla="*/ 873037 w 6191980"/>
              <a:gd name="connsiteY293" fmla="*/ 946257 h 6184462"/>
              <a:gd name="connsiteX294" fmla="*/ 906830 w 6191980"/>
              <a:gd name="connsiteY294" fmla="*/ 904952 h 6184462"/>
              <a:gd name="connsiteX295" fmla="*/ 948135 w 6191980"/>
              <a:gd name="connsiteY295" fmla="*/ 871157 h 6184462"/>
              <a:gd name="connsiteX296" fmla="*/ 993197 w 6191980"/>
              <a:gd name="connsiteY296" fmla="*/ 842995 h 6184462"/>
              <a:gd name="connsiteX297" fmla="*/ 1043887 w 6191980"/>
              <a:gd name="connsiteY297" fmla="*/ 820464 h 6184462"/>
              <a:gd name="connsiteX298" fmla="*/ 1098336 w 6191980"/>
              <a:gd name="connsiteY298" fmla="*/ 801690 h 6184462"/>
              <a:gd name="connsiteX299" fmla="*/ 1152783 w 6191980"/>
              <a:gd name="connsiteY299" fmla="*/ 784792 h 6184462"/>
              <a:gd name="connsiteX300" fmla="*/ 1210986 w 6191980"/>
              <a:gd name="connsiteY300" fmla="*/ 769772 h 6184462"/>
              <a:gd name="connsiteX301" fmla="*/ 1267309 w 6191980"/>
              <a:gd name="connsiteY301" fmla="*/ 754751 h 6184462"/>
              <a:gd name="connsiteX302" fmla="*/ 1323635 w 6191980"/>
              <a:gd name="connsiteY302" fmla="*/ 737854 h 6184462"/>
              <a:gd name="connsiteX303" fmla="*/ 1378082 w 6191980"/>
              <a:gd name="connsiteY303" fmla="*/ 719079 h 6184462"/>
              <a:gd name="connsiteX304" fmla="*/ 1428774 w 6191980"/>
              <a:gd name="connsiteY304" fmla="*/ 696549 h 6184462"/>
              <a:gd name="connsiteX305" fmla="*/ 1475711 w 6191980"/>
              <a:gd name="connsiteY305" fmla="*/ 670266 h 6184462"/>
              <a:gd name="connsiteX306" fmla="*/ 1517016 w 6191980"/>
              <a:gd name="connsiteY306" fmla="*/ 636471 h 6184462"/>
              <a:gd name="connsiteX307" fmla="*/ 1560199 w 6191980"/>
              <a:gd name="connsiteY307" fmla="*/ 598919 h 6184462"/>
              <a:gd name="connsiteX308" fmla="*/ 1597750 w 6191980"/>
              <a:gd name="connsiteY308" fmla="*/ 555737 h 6184462"/>
              <a:gd name="connsiteX309" fmla="*/ 1633422 w 6191980"/>
              <a:gd name="connsiteY309" fmla="*/ 510678 h 6184462"/>
              <a:gd name="connsiteX310" fmla="*/ 1669094 w 6191980"/>
              <a:gd name="connsiteY310" fmla="*/ 463741 h 6184462"/>
              <a:gd name="connsiteX311" fmla="*/ 1704766 w 6191980"/>
              <a:gd name="connsiteY311" fmla="*/ 416803 h 6184462"/>
              <a:gd name="connsiteX312" fmla="*/ 1740438 w 6191980"/>
              <a:gd name="connsiteY312" fmla="*/ 371743 h 6184462"/>
              <a:gd name="connsiteX313" fmla="*/ 1779867 w 6191980"/>
              <a:gd name="connsiteY313" fmla="*/ 328561 h 6184462"/>
              <a:gd name="connsiteX314" fmla="*/ 1819293 w 6191980"/>
              <a:gd name="connsiteY314" fmla="*/ 291012 h 6184462"/>
              <a:gd name="connsiteX315" fmla="*/ 1864354 w 6191980"/>
              <a:gd name="connsiteY315" fmla="*/ 259094 h 6184462"/>
              <a:gd name="connsiteX316" fmla="*/ 1911291 w 6191980"/>
              <a:gd name="connsiteY316" fmla="*/ 234686 h 6184462"/>
              <a:gd name="connsiteX317" fmla="*/ 1967617 w 6191980"/>
              <a:gd name="connsiteY317" fmla="*/ 217789 h 6184462"/>
              <a:gd name="connsiteX318" fmla="*/ 2025819 w 6191980"/>
              <a:gd name="connsiteY318" fmla="*/ 210279 h 6184462"/>
              <a:gd name="connsiteX319" fmla="*/ 2085897 w 6191980"/>
              <a:gd name="connsiteY319" fmla="*/ 208401 h 6184462"/>
              <a:gd name="connsiteX320" fmla="*/ 2149731 w 6191980"/>
              <a:gd name="connsiteY320" fmla="*/ 214035 h 6184462"/>
              <a:gd name="connsiteX321" fmla="*/ 2213567 w 6191980"/>
              <a:gd name="connsiteY321" fmla="*/ 221545 h 6184462"/>
              <a:gd name="connsiteX322" fmla="*/ 2277403 w 6191980"/>
              <a:gd name="connsiteY322" fmla="*/ 230932 h 6184462"/>
              <a:gd name="connsiteX323" fmla="*/ 2341237 w 6191980"/>
              <a:gd name="connsiteY323" fmla="*/ 238443 h 6184462"/>
              <a:gd name="connsiteX324" fmla="*/ 2405071 w 6191980"/>
              <a:gd name="connsiteY324" fmla="*/ 242197 h 6184462"/>
              <a:gd name="connsiteX325" fmla="*/ 2467030 w 6191980"/>
              <a:gd name="connsiteY325" fmla="*/ 242197 h 6184462"/>
              <a:gd name="connsiteX326" fmla="*/ 2525233 w 6191980"/>
              <a:gd name="connsiteY326" fmla="*/ 234686 h 6184462"/>
              <a:gd name="connsiteX327" fmla="*/ 2583436 w 6191980"/>
              <a:gd name="connsiteY327" fmla="*/ 219666 h 6184462"/>
              <a:gd name="connsiteX328" fmla="*/ 2639760 w 6191980"/>
              <a:gd name="connsiteY328" fmla="*/ 197137 h 6184462"/>
              <a:gd name="connsiteX329" fmla="*/ 2696083 w 6191980"/>
              <a:gd name="connsiteY329" fmla="*/ 167096 h 6184462"/>
              <a:gd name="connsiteX330" fmla="*/ 2752409 w 6191980"/>
              <a:gd name="connsiteY330" fmla="*/ 137057 h 6184462"/>
              <a:gd name="connsiteX331" fmla="*/ 2808733 w 6191980"/>
              <a:gd name="connsiteY331" fmla="*/ 103262 h 6184462"/>
              <a:gd name="connsiteX332" fmla="*/ 2863182 w 6191980"/>
              <a:gd name="connsiteY332" fmla="*/ 71344 h 6184462"/>
              <a:gd name="connsiteX333" fmla="*/ 2921385 w 6191980"/>
              <a:gd name="connsiteY333" fmla="*/ 43182 h 6184462"/>
              <a:gd name="connsiteX334" fmla="*/ 2977708 w 6191980"/>
              <a:gd name="connsiteY334" fmla="*/ 20652 h 6184462"/>
              <a:gd name="connsiteX335" fmla="*/ 3035911 w 6191980"/>
              <a:gd name="connsiteY335" fmla="*/ 5631 h 61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6191980" h="6184462">
                <a:moveTo>
                  <a:pt x="3095991" y="0"/>
                </a:moveTo>
                <a:lnTo>
                  <a:pt x="3156069" y="5631"/>
                </a:lnTo>
                <a:lnTo>
                  <a:pt x="3214272" y="20652"/>
                </a:lnTo>
                <a:lnTo>
                  <a:pt x="3270598" y="43182"/>
                </a:lnTo>
                <a:lnTo>
                  <a:pt x="3328798" y="71344"/>
                </a:lnTo>
                <a:lnTo>
                  <a:pt x="3383247" y="103262"/>
                </a:lnTo>
                <a:lnTo>
                  <a:pt x="3439573" y="137057"/>
                </a:lnTo>
                <a:lnTo>
                  <a:pt x="3495897" y="167096"/>
                </a:lnTo>
                <a:lnTo>
                  <a:pt x="3552221" y="197137"/>
                </a:lnTo>
                <a:lnTo>
                  <a:pt x="3606669" y="219666"/>
                </a:lnTo>
                <a:lnTo>
                  <a:pt x="3666749" y="234686"/>
                </a:lnTo>
                <a:lnTo>
                  <a:pt x="3724950" y="242197"/>
                </a:lnTo>
                <a:lnTo>
                  <a:pt x="3786907" y="242197"/>
                </a:lnTo>
                <a:lnTo>
                  <a:pt x="3850743" y="238443"/>
                </a:lnTo>
                <a:lnTo>
                  <a:pt x="3914577" y="230932"/>
                </a:lnTo>
                <a:lnTo>
                  <a:pt x="3978413" y="221545"/>
                </a:lnTo>
                <a:lnTo>
                  <a:pt x="4042247" y="214035"/>
                </a:lnTo>
                <a:lnTo>
                  <a:pt x="4106083" y="208401"/>
                </a:lnTo>
                <a:lnTo>
                  <a:pt x="4166161" y="210279"/>
                </a:lnTo>
                <a:lnTo>
                  <a:pt x="4224364" y="217789"/>
                </a:lnTo>
                <a:lnTo>
                  <a:pt x="4280690" y="234686"/>
                </a:lnTo>
                <a:lnTo>
                  <a:pt x="4327628" y="259094"/>
                </a:lnTo>
                <a:lnTo>
                  <a:pt x="4372686" y="291012"/>
                </a:lnTo>
                <a:lnTo>
                  <a:pt x="4412114" y="328561"/>
                </a:lnTo>
                <a:lnTo>
                  <a:pt x="4451542" y="371743"/>
                </a:lnTo>
                <a:lnTo>
                  <a:pt x="4487214" y="416803"/>
                </a:lnTo>
                <a:lnTo>
                  <a:pt x="4522886" y="463741"/>
                </a:lnTo>
                <a:lnTo>
                  <a:pt x="4558559" y="510678"/>
                </a:lnTo>
                <a:lnTo>
                  <a:pt x="4594231" y="555737"/>
                </a:lnTo>
                <a:lnTo>
                  <a:pt x="4631782" y="598919"/>
                </a:lnTo>
                <a:lnTo>
                  <a:pt x="4674964" y="636471"/>
                </a:lnTo>
                <a:lnTo>
                  <a:pt x="4716270" y="670266"/>
                </a:lnTo>
                <a:lnTo>
                  <a:pt x="4763206" y="696549"/>
                </a:lnTo>
                <a:lnTo>
                  <a:pt x="4813899" y="719079"/>
                </a:lnTo>
                <a:lnTo>
                  <a:pt x="4868345" y="737854"/>
                </a:lnTo>
                <a:lnTo>
                  <a:pt x="4924669" y="754751"/>
                </a:lnTo>
                <a:lnTo>
                  <a:pt x="4980995" y="769772"/>
                </a:lnTo>
                <a:lnTo>
                  <a:pt x="5039198" y="784792"/>
                </a:lnTo>
                <a:lnTo>
                  <a:pt x="5093644" y="801690"/>
                </a:lnTo>
                <a:lnTo>
                  <a:pt x="5148091" y="820464"/>
                </a:lnTo>
                <a:lnTo>
                  <a:pt x="5198784" y="842995"/>
                </a:lnTo>
                <a:lnTo>
                  <a:pt x="5243845" y="871157"/>
                </a:lnTo>
                <a:lnTo>
                  <a:pt x="5285151" y="904952"/>
                </a:lnTo>
                <a:lnTo>
                  <a:pt x="5318944" y="946257"/>
                </a:lnTo>
                <a:lnTo>
                  <a:pt x="5347108" y="991317"/>
                </a:lnTo>
                <a:lnTo>
                  <a:pt x="5369636" y="1042007"/>
                </a:lnTo>
                <a:lnTo>
                  <a:pt x="5388410" y="1096456"/>
                </a:lnTo>
                <a:lnTo>
                  <a:pt x="5405308" y="1150903"/>
                </a:lnTo>
                <a:lnTo>
                  <a:pt x="5420328" y="1209105"/>
                </a:lnTo>
                <a:lnTo>
                  <a:pt x="5435349" y="1265429"/>
                </a:lnTo>
                <a:lnTo>
                  <a:pt x="5452246" y="1321755"/>
                </a:lnTo>
                <a:lnTo>
                  <a:pt x="5471021" y="1376203"/>
                </a:lnTo>
                <a:lnTo>
                  <a:pt x="5493550" y="1426896"/>
                </a:lnTo>
                <a:lnTo>
                  <a:pt x="5519836" y="1473832"/>
                </a:lnTo>
                <a:lnTo>
                  <a:pt x="5553632" y="1515138"/>
                </a:lnTo>
                <a:lnTo>
                  <a:pt x="5591181" y="1558320"/>
                </a:lnTo>
                <a:lnTo>
                  <a:pt x="5634364" y="1595869"/>
                </a:lnTo>
                <a:lnTo>
                  <a:pt x="5679425" y="1631541"/>
                </a:lnTo>
                <a:lnTo>
                  <a:pt x="5728238" y="1667213"/>
                </a:lnTo>
                <a:lnTo>
                  <a:pt x="5775175" y="1702885"/>
                </a:lnTo>
                <a:lnTo>
                  <a:pt x="5820236" y="1738560"/>
                </a:lnTo>
                <a:lnTo>
                  <a:pt x="5863416" y="1777986"/>
                </a:lnTo>
                <a:lnTo>
                  <a:pt x="5900968" y="1817414"/>
                </a:lnTo>
                <a:lnTo>
                  <a:pt x="5932886" y="1862474"/>
                </a:lnTo>
                <a:lnTo>
                  <a:pt x="5957294" y="1909410"/>
                </a:lnTo>
                <a:lnTo>
                  <a:pt x="5974191" y="1965736"/>
                </a:lnTo>
                <a:lnTo>
                  <a:pt x="5981700" y="2023938"/>
                </a:lnTo>
                <a:lnTo>
                  <a:pt x="5983578" y="2084018"/>
                </a:lnTo>
                <a:lnTo>
                  <a:pt x="5977945" y="2147852"/>
                </a:lnTo>
                <a:lnTo>
                  <a:pt x="5970435" y="2211686"/>
                </a:lnTo>
                <a:lnTo>
                  <a:pt x="5961048" y="2275522"/>
                </a:lnTo>
                <a:lnTo>
                  <a:pt x="5953538" y="2339356"/>
                </a:lnTo>
                <a:lnTo>
                  <a:pt x="5949784" y="2403192"/>
                </a:lnTo>
                <a:lnTo>
                  <a:pt x="5949784" y="2465149"/>
                </a:lnTo>
                <a:lnTo>
                  <a:pt x="5957294" y="2523350"/>
                </a:lnTo>
                <a:lnTo>
                  <a:pt x="5972312" y="2581552"/>
                </a:lnTo>
                <a:lnTo>
                  <a:pt x="5994843" y="2636001"/>
                </a:lnTo>
                <a:lnTo>
                  <a:pt x="6024884" y="2692325"/>
                </a:lnTo>
                <a:lnTo>
                  <a:pt x="6054922" y="2748651"/>
                </a:lnTo>
                <a:lnTo>
                  <a:pt x="6088718" y="2804974"/>
                </a:lnTo>
                <a:lnTo>
                  <a:pt x="6120634" y="2859423"/>
                </a:lnTo>
                <a:lnTo>
                  <a:pt x="6148798" y="2917624"/>
                </a:lnTo>
                <a:lnTo>
                  <a:pt x="6171326" y="2973950"/>
                </a:lnTo>
                <a:lnTo>
                  <a:pt x="6186347" y="3032152"/>
                </a:lnTo>
                <a:lnTo>
                  <a:pt x="6191980" y="3092230"/>
                </a:lnTo>
                <a:lnTo>
                  <a:pt x="6186347" y="3152310"/>
                </a:lnTo>
                <a:lnTo>
                  <a:pt x="6171326" y="3210513"/>
                </a:lnTo>
                <a:lnTo>
                  <a:pt x="6148798" y="3266839"/>
                </a:lnTo>
                <a:lnTo>
                  <a:pt x="6120634" y="3325039"/>
                </a:lnTo>
                <a:lnTo>
                  <a:pt x="6088718" y="3379488"/>
                </a:lnTo>
                <a:lnTo>
                  <a:pt x="6054922" y="3435814"/>
                </a:lnTo>
                <a:lnTo>
                  <a:pt x="6024884" y="3492137"/>
                </a:lnTo>
                <a:lnTo>
                  <a:pt x="5994843" y="3548461"/>
                </a:lnTo>
                <a:lnTo>
                  <a:pt x="5972312" y="3602910"/>
                </a:lnTo>
                <a:lnTo>
                  <a:pt x="5957294" y="3661113"/>
                </a:lnTo>
                <a:lnTo>
                  <a:pt x="5949784" y="3719313"/>
                </a:lnTo>
                <a:lnTo>
                  <a:pt x="5949784" y="3781272"/>
                </a:lnTo>
                <a:lnTo>
                  <a:pt x="5953538" y="3845106"/>
                </a:lnTo>
                <a:lnTo>
                  <a:pt x="5961048" y="3908940"/>
                </a:lnTo>
                <a:lnTo>
                  <a:pt x="5970435" y="3972776"/>
                </a:lnTo>
                <a:lnTo>
                  <a:pt x="5977945" y="4036610"/>
                </a:lnTo>
                <a:lnTo>
                  <a:pt x="5983578" y="4100444"/>
                </a:lnTo>
                <a:lnTo>
                  <a:pt x="5981700" y="4160526"/>
                </a:lnTo>
                <a:lnTo>
                  <a:pt x="5974191" y="4218729"/>
                </a:lnTo>
                <a:lnTo>
                  <a:pt x="5957294" y="4275053"/>
                </a:lnTo>
                <a:lnTo>
                  <a:pt x="5932886" y="4321989"/>
                </a:lnTo>
                <a:lnTo>
                  <a:pt x="5900968" y="4367050"/>
                </a:lnTo>
                <a:lnTo>
                  <a:pt x="5863416" y="4406477"/>
                </a:lnTo>
                <a:lnTo>
                  <a:pt x="5820236" y="4445903"/>
                </a:lnTo>
                <a:lnTo>
                  <a:pt x="5775175" y="4481577"/>
                </a:lnTo>
                <a:lnTo>
                  <a:pt x="5728238" y="4517249"/>
                </a:lnTo>
                <a:lnTo>
                  <a:pt x="5679425" y="4552921"/>
                </a:lnTo>
                <a:lnTo>
                  <a:pt x="5634364" y="4588593"/>
                </a:lnTo>
                <a:lnTo>
                  <a:pt x="5591181" y="4626142"/>
                </a:lnTo>
                <a:lnTo>
                  <a:pt x="5553632" y="4669325"/>
                </a:lnTo>
                <a:lnTo>
                  <a:pt x="5519836" y="4710630"/>
                </a:lnTo>
                <a:lnTo>
                  <a:pt x="5493550" y="4757566"/>
                </a:lnTo>
                <a:lnTo>
                  <a:pt x="5471021" y="4808259"/>
                </a:lnTo>
                <a:lnTo>
                  <a:pt x="5452246" y="4862708"/>
                </a:lnTo>
                <a:lnTo>
                  <a:pt x="5435349" y="4919033"/>
                </a:lnTo>
                <a:lnTo>
                  <a:pt x="5420328" y="4975357"/>
                </a:lnTo>
                <a:lnTo>
                  <a:pt x="5405308" y="5033560"/>
                </a:lnTo>
                <a:lnTo>
                  <a:pt x="5388410" y="5088007"/>
                </a:lnTo>
                <a:lnTo>
                  <a:pt x="5369636" y="5142453"/>
                </a:lnTo>
                <a:lnTo>
                  <a:pt x="5347108" y="5193146"/>
                </a:lnTo>
                <a:lnTo>
                  <a:pt x="5318944" y="5238207"/>
                </a:lnTo>
                <a:lnTo>
                  <a:pt x="5285151" y="5279510"/>
                </a:lnTo>
                <a:lnTo>
                  <a:pt x="5243845" y="5313305"/>
                </a:lnTo>
                <a:lnTo>
                  <a:pt x="5198784" y="5341467"/>
                </a:lnTo>
                <a:lnTo>
                  <a:pt x="5148091" y="5363998"/>
                </a:lnTo>
                <a:lnTo>
                  <a:pt x="5093644" y="5382773"/>
                </a:lnTo>
                <a:lnTo>
                  <a:pt x="5039198" y="5399670"/>
                </a:lnTo>
                <a:lnTo>
                  <a:pt x="4980995" y="5414691"/>
                </a:lnTo>
                <a:lnTo>
                  <a:pt x="4924669" y="5429711"/>
                </a:lnTo>
                <a:lnTo>
                  <a:pt x="4868345" y="5446609"/>
                </a:lnTo>
                <a:lnTo>
                  <a:pt x="4813899" y="5465383"/>
                </a:lnTo>
                <a:lnTo>
                  <a:pt x="4763206" y="5487914"/>
                </a:lnTo>
                <a:lnTo>
                  <a:pt x="4716270" y="5514197"/>
                </a:lnTo>
                <a:lnTo>
                  <a:pt x="4674964" y="5547992"/>
                </a:lnTo>
                <a:lnTo>
                  <a:pt x="4631782" y="5585543"/>
                </a:lnTo>
                <a:lnTo>
                  <a:pt x="4594231" y="5628725"/>
                </a:lnTo>
                <a:lnTo>
                  <a:pt x="4558559" y="5673785"/>
                </a:lnTo>
                <a:lnTo>
                  <a:pt x="4522886" y="5720721"/>
                </a:lnTo>
                <a:lnTo>
                  <a:pt x="4487214" y="5767659"/>
                </a:lnTo>
                <a:lnTo>
                  <a:pt x="4451542" y="5812719"/>
                </a:lnTo>
                <a:lnTo>
                  <a:pt x="4412114" y="5855901"/>
                </a:lnTo>
                <a:lnTo>
                  <a:pt x="4372686" y="5893450"/>
                </a:lnTo>
                <a:lnTo>
                  <a:pt x="4327628" y="5925368"/>
                </a:lnTo>
                <a:lnTo>
                  <a:pt x="4280690" y="5949776"/>
                </a:lnTo>
                <a:lnTo>
                  <a:pt x="4224364" y="5966674"/>
                </a:lnTo>
                <a:lnTo>
                  <a:pt x="4166161" y="5974184"/>
                </a:lnTo>
                <a:lnTo>
                  <a:pt x="4106083" y="5976061"/>
                </a:lnTo>
                <a:lnTo>
                  <a:pt x="4042247" y="5970428"/>
                </a:lnTo>
                <a:lnTo>
                  <a:pt x="3978413" y="5962919"/>
                </a:lnTo>
                <a:lnTo>
                  <a:pt x="3914577" y="5953530"/>
                </a:lnTo>
                <a:lnTo>
                  <a:pt x="3850743" y="5946022"/>
                </a:lnTo>
                <a:lnTo>
                  <a:pt x="3786907" y="5942266"/>
                </a:lnTo>
                <a:lnTo>
                  <a:pt x="3724950" y="5942266"/>
                </a:lnTo>
                <a:lnTo>
                  <a:pt x="3666749" y="5949776"/>
                </a:lnTo>
                <a:lnTo>
                  <a:pt x="3606669" y="5964797"/>
                </a:lnTo>
                <a:lnTo>
                  <a:pt x="3552221" y="5987325"/>
                </a:lnTo>
                <a:lnTo>
                  <a:pt x="3495897" y="6017366"/>
                </a:lnTo>
                <a:lnTo>
                  <a:pt x="3439573" y="6047407"/>
                </a:lnTo>
                <a:lnTo>
                  <a:pt x="3383247" y="6081200"/>
                </a:lnTo>
                <a:lnTo>
                  <a:pt x="3328798" y="6113118"/>
                </a:lnTo>
                <a:lnTo>
                  <a:pt x="3270598" y="6141280"/>
                </a:lnTo>
                <a:lnTo>
                  <a:pt x="3214272" y="6163811"/>
                </a:lnTo>
                <a:lnTo>
                  <a:pt x="3156069" y="6178831"/>
                </a:lnTo>
                <a:lnTo>
                  <a:pt x="3095991" y="6184462"/>
                </a:lnTo>
                <a:lnTo>
                  <a:pt x="3035911" y="6178831"/>
                </a:lnTo>
                <a:lnTo>
                  <a:pt x="2977708" y="6163811"/>
                </a:lnTo>
                <a:lnTo>
                  <a:pt x="2921385" y="6141280"/>
                </a:lnTo>
                <a:lnTo>
                  <a:pt x="2863182" y="6113118"/>
                </a:lnTo>
                <a:lnTo>
                  <a:pt x="2808733" y="6081200"/>
                </a:lnTo>
                <a:lnTo>
                  <a:pt x="2752409" y="6047407"/>
                </a:lnTo>
                <a:lnTo>
                  <a:pt x="2696083" y="6017366"/>
                </a:lnTo>
                <a:lnTo>
                  <a:pt x="2639760" y="5987325"/>
                </a:lnTo>
                <a:lnTo>
                  <a:pt x="2583436" y="5964797"/>
                </a:lnTo>
                <a:lnTo>
                  <a:pt x="2525233" y="5949776"/>
                </a:lnTo>
                <a:lnTo>
                  <a:pt x="2467030" y="5942266"/>
                </a:lnTo>
                <a:lnTo>
                  <a:pt x="2405071" y="5942266"/>
                </a:lnTo>
                <a:lnTo>
                  <a:pt x="2341237" y="5946022"/>
                </a:lnTo>
                <a:lnTo>
                  <a:pt x="2277403" y="5953530"/>
                </a:lnTo>
                <a:lnTo>
                  <a:pt x="2213567" y="5962919"/>
                </a:lnTo>
                <a:lnTo>
                  <a:pt x="2149731" y="5970428"/>
                </a:lnTo>
                <a:lnTo>
                  <a:pt x="2085897" y="5976061"/>
                </a:lnTo>
                <a:lnTo>
                  <a:pt x="2025819" y="5974184"/>
                </a:lnTo>
                <a:lnTo>
                  <a:pt x="1967617" y="5966674"/>
                </a:lnTo>
                <a:lnTo>
                  <a:pt x="1911291" y="5949776"/>
                </a:lnTo>
                <a:lnTo>
                  <a:pt x="1864354" y="5925368"/>
                </a:lnTo>
                <a:lnTo>
                  <a:pt x="1819293" y="5893450"/>
                </a:lnTo>
                <a:lnTo>
                  <a:pt x="1779867" y="5855901"/>
                </a:lnTo>
                <a:lnTo>
                  <a:pt x="1740438" y="5812719"/>
                </a:lnTo>
                <a:lnTo>
                  <a:pt x="1704766" y="5767659"/>
                </a:lnTo>
                <a:lnTo>
                  <a:pt x="1669094" y="5720721"/>
                </a:lnTo>
                <a:lnTo>
                  <a:pt x="1633422" y="5673785"/>
                </a:lnTo>
                <a:lnTo>
                  <a:pt x="1597750" y="5628725"/>
                </a:lnTo>
                <a:lnTo>
                  <a:pt x="1560199" y="5585543"/>
                </a:lnTo>
                <a:lnTo>
                  <a:pt x="1517016" y="5547992"/>
                </a:lnTo>
                <a:lnTo>
                  <a:pt x="1475711" y="5514197"/>
                </a:lnTo>
                <a:lnTo>
                  <a:pt x="1428774" y="5487914"/>
                </a:lnTo>
                <a:lnTo>
                  <a:pt x="1378082" y="5465383"/>
                </a:lnTo>
                <a:lnTo>
                  <a:pt x="1323635" y="5446609"/>
                </a:lnTo>
                <a:lnTo>
                  <a:pt x="1267309" y="5429711"/>
                </a:lnTo>
                <a:lnTo>
                  <a:pt x="1210986" y="5414691"/>
                </a:lnTo>
                <a:lnTo>
                  <a:pt x="1152783" y="5399670"/>
                </a:lnTo>
                <a:lnTo>
                  <a:pt x="1098336" y="5382773"/>
                </a:lnTo>
                <a:lnTo>
                  <a:pt x="1043887" y="5363998"/>
                </a:lnTo>
                <a:lnTo>
                  <a:pt x="993197" y="5341467"/>
                </a:lnTo>
                <a:lnTo>
                  <a:pt x="948135" y="5313305"/>
                </a:lnTo>
                <a:lnTo>
                  <a:pt x="906830" y="5279510"/>
                </a:lnTo>
                <a:lnTo>
                  <a:pt x="873037" y="5238207"/>
                </a:lnTo>
                <a:lnTo>
                  <a:pt x="844875" y="5193146"/>
                </a:lnTo>
                <a:lnTo>
                  <a:pt x="822344" y="5142453"/>
                </a:lnTo>
                <a:lnTo>
                  <a:pt x="803570" y="5088007"/>
                </a:lnTo>
                <a:lnTo>
                  <a:pt x="786672" y="5033560"/>
                </a:lnTo>
                <a:lnTo>
                  <a:pt x="771652" y="4975357"/>
                </a:lnTo>
                <a:lnTo>
                  <a:pt x="756631" y="4919033"/>
                </a:lnTo>
                <a:lnTo>
                  <a:pt x="739734" y="4862708"/>
                </a:lnTo>
                <a:lnTo>
                  <a:pt x="720959" y="4808259"/>
                </a:lnTo>
                <a:lnTo>
                  <a:pt x="698428" y="4757566"/>
                </a:lnTo>
                <a:lnTo>
                  <a:pt x="672143" y="4710630"/>
                </a:lnTo>
                <a:lnTo>
                  <a:pt x="638351" y="4669325"/>
                </a:lnTo>
                <a:lnTo>
                  <a:pt x="600799" y="4626142"/>
                </a:lnTo>
                <a:lnTo>
                  <a:pt x="557617" y="4588593"/>
                </a:lnTo>
                <a:lnTo>
                  <a:pt x="510678" y="4552921"/>
                </a:lnTo>
                <a:lnTo>
                  <a:pt x="463742" y="4517249"/>
                </a:lnTo>
                <a:lnTo>
                  <a:pt x="416805" y="4481577"/>
                </a:lnTo>
                <a:lnTo>
                  <a:pt x="371744" y="4445903"/>
                </a:lnTo>
                <a:lnTo>
                  <a:pt x="328562" y="4406477"/>
                </a:lnTo>
                <a:lnTo>
                  <a:pt x="291012" y="4367050"/>
                </a:lnTo>
                <a:lnTo>
                  <a:pt x="259096" y="4321989"/>
                </a:lnTo>
                <a:lnTo>
                  <a:pt x="234689" y="4275053"/>
                </a:lnTo>
                <a:lnTo>
                  <a:pt x="217791" y="4218729"/>
                </a:lnTo>
                <a:lnTo>
                  <a:pt x="210281" y="4160526"/>
                </a:lnTo>
                <a:lnTo>
                  <a:pt x="208402" y="4100444"/>
                </a:lnTo>
                <a:lnTo>
                  <a:pt x="214035" y="4036610"/>
                </a:lnTo>
                <a:lnTo>
                  <a:pt x="221545" y="3972776"/>
                </a:lnTo>
                <a:lnTo>
                  <a:pt x="230932" y="3908940"/>
                </a:lnTo>
                <a:lnTo>
                  <a:pt x="238443" y="3845106"/>
                </a:lnTo>
                <a:lnTo>
                  <a:pt x="242199" y="3781272"/>
                </a:lnTo>
                <a:lnTo>
                  <a:pt x="242199" y="3719313"/>
                </a:lnTo>
                <a:lnTo>
                  <a:pt x="234689" y="3661113"/>
                </a:lnTo>
                <a:lnTo>
                  <a:pt x="219668" y="3602910"/>
                </a:lnTo>
                <a:lnTo>
                  <a:pt x="197138" y="3548461"/>
                </a:lnTo>
                <a:lnTo>
                  <a:pt x="168976" y="3492137"/>
                </a:lnTo>
                <a:lnTo>
                  <a:pt x="137057" y="3435814"/>
                </a:lnTo>
                <a:lnTo>
                  <a:pt x="103264" y="3379488"/>
                </a:lnTo>
                <a:lnTo>
                  <a:pt x="71346" y="3325039"/>
                </a:lnTo>
                <a:lnTo>
                  <a:pt x="43182" y="3266839"/>
                </a:lnTo>
                <a:lnTo>
                  <a:pt x="20654" y="3210513"/>
                </a:lnTo>
                <a:lnTo>
                  <a:pt x="5634" y="3152310"/>
                </a:lnTo>
                <a:lnTo>
                  <a:pt x="0" y="3092230"/>
                </a:lnTo>
                <a:lnTo>
                  <a:pt x="5634" y="3032152"/>
                </a:lnTo>
                <a:lnTo>
                  <a:pt x="20654" y="2973950"/>
                </a:lnTo>
                <a:lnTo>
                  <a:pt x="43182" y="2917624"/>
                </a:lnTo>
                <a:lnTo>
                  <a:pt x="71346" y="2859423"/>
                </a:lnTo>
                <a:lnTo>
                  <a:pt x="103264" y="2804974"/>
                </a:lnTo>
                <a:lnTo>
                  <a:pt x="137057" y="2748651"/>
                </a:lnTo>
                <a:lnTo>
                  <a:pt x="168976" y="2692325"/>
                </a:lnTo>
                <a:lnTo>
                  <a:pt x="197138" y="2636001"/>
                </a:lnTo>
                <a:lnTo>
                  <a:pt x="219668" y="2581552"/>
                </a:lnTo>
                <a:lnTo>
                  <a:pt x="234689" y="2523350"/>
                </a:lnTo>
                <a:lnTo>
                  <a:pt x="242199" y="2465149"/>
                </a:lnTo>
                <a:lnTo>
                  <a:pt x="242199" y="2403192"/>
                </a:lnTo>
                <a:lnTo>
                  <a:pt x="238443" y="2339356"/>
                </a:lnTo>
                <a:lnTo>
                  <a:pt x="230932" y="2275522"/>
                </a:lnTo>
                <a:lnTo>
                  <a:pt x="221545" y="2211686"/>
                </a:lnTo>
                <a:lnTo>
                  <a:pt x="214035" y="2147852"/>
                </a:lnTo>
                <a:lnTo>
                  <a:pt x="208402" y="2084018"/>
                </a:lnTo>
                <a:lnTo>
                  <a:pt x="210281" y="2023938"/>
                </a:lnTo>
                <a:lnTo>
                  <a:pt x="217791" y="1965736"/>
                </a:lnTo>
                <a:lnTo>
                  <a:pt x="234689" y="1909410"/>
                </a:lnTo>
                <a:lnTo>
                  <a:pt x="259096" y="1862474"/>
                </a:lnTo>
                <a:lnTo>
                  <a:pt x="291012" y="1817414"/>
                </a:lnTo>
                <a:lnTo>
                  <a:pt x="328562" y="1777986"/>
                </a:lnTo>
                <a:lnTo>
                  <a:pt x="371744" y="1738560"/>
                </a:lnTo>
                <a:lnTo>
                  <a:pt x="416805" y="1702885"/>
                </a:lnTo>
                <a:lnTo>
                  <a:pt x="463742" y="1667213"/>
                </a:lnTo>
                <a:lnTo>
                  <a:pt x="510678" y="1631541"/>
                </a:lnTo>
                <a:lnTo>
                  <a:pt x="557617" y="1595869"/>
                </a:lnTo>
                <a:lnTo>
                  <a:pt x="600799" y="1558320"/>
                </a:lnTo>
                <a:lnTo>
                  <a:pt x="638351" y="1515138"/>
                </a:lnTo>
                <a:lnTo>
                  <a:pt x="672143" y="1473832"/>
                </a:lnTo>
                <a:lnTo>
                  <a:pt x="698428" y="1426896"/>
                </a:lnTo>
                <a:lnTo>
                  <a:pt x="720959" y="1376203"/>
                </a:lnTo>
                <a:lnTo>
                  <a:pt x="739734" y="1321755"/>
                </a:lnTo>
                <a:lnTo>
                  <a:pt x="756631" y="1265429"/>
                </a:lnTo>
                <a:lnTo>
                  <a:pt x="771652" y="1209105"/>
                </a:lnTo>
                <a:lnTo>
                  <a:pt x="786672" y="1150903"/>
                </a:lnTo>
                <a:lnTo>
                  <a:pt x="803570" y="1096456"/>
                </a:lnTo>
                <a:lnTo>
                  <a:pt x="822344" y="1042007"/>
                </a:lnTo>
                <a:lnTo>
                  <a:pt x="844875" y="991317"/>
                </a:lnTo>
                <a:lnTo>
                  <a:pt x="873037" y="946257"/>
                </a:lnTo>
                <a:lnTo>
                  <a:pt x="906830" y="904952"/>
                </a:lnTo>
                <a:lnTo>
                  <a:pt x="948135" y="871157"/>
                </a:lnTo>
                <a:lnTo>
                  <a:pt x="993197" y="842995"/>
                </a:lnTo>
                <a:lnTo>
                  <a:pt x="1043887" y="820464"/>
                </a:lnTo>
                <a:lnTo>
                  <a:pt x="1098336" y="801690"/>
                </a:lnTo>
                <a:lnTo>
                  <a:pt x="1152783" y="784792"/>
                </a:lnTo>
                <a:lnTo>
                  <a:pt x="1210986" y="769772"/>
                </a:lnTo>
                <a:lnTo>
                  <a:pt x="1267309" y="754751"/>
                </a:lnTo>
                <a:lnTo>
                  <a:pt x="1323635" y="737854"/>
                </a:lnTo>
                <a:lnTo>
                  <a:pt x="1378082" y="719079"/>
                </a:lnTo>
                <a:lnTo>
                  <a:pt x="1428774" y="696549"/>
                </a:lnTo>
                <a:lnTo>
                  <a:pt x="1475711" y="670266"/>
                </a:lnTo>
                <a:lnTo>
                  <a:pt x="1517016" y="636471"/>
                </a:lnTo>
                <a:lnTo>
                  <a:pt x="1560199" y="598919"/>
                </a:lnTo>
                <a:lnTo>
                  <a:pt x="1597750" y="555737"/>
                </a:lnTo>
                <a:lnTo>
                  <a:pt x="1633422" y="510678"/>
                </a:lnTo>
                <a:lnTo>
                  <a:pt x="1669094" y="463741"/>
                </a:lnTo>
                <a:lnTo>
                  <a:pt x="1704766" y="416803"/>
                </a:lnTo>
                <a:lnTo>
                  <a:pt x="1740438" y="371743"/>
                </a:lnTo>
                <a:lnTo>
                  <a:pt x="1779867" y="328561"/>
                </a:lnTo>
                <a:lnTo>
                  <a:pt x="1819293" y="291012"/>
                </a:lnTo>
                <a:lnTo>
                  <a:pt x="1864354" y="259094"/>
                </a:lnTo>
                <a:lnTo>
                  <a:pt x="1911291" y="234686"/>
                </a:lnTo>
                <a:lnTo>
                  <a:pt x="1967617" y="217789"/>
                </a:lnTo>
                <a:lnTo>
                  <a:pt x="2025819" y="210279"/>
                </a:lnTo>
                <a:lnTo>
                  <a:pt x="2085897" y="208401"/>
                </a:lnTo>
                <a:lnTo>
                  <a:pt x="2149731" y="214035"/>
                </a:lnTo>
                <a:lnTo>
                  <a:pt x="2213567" y="221545"/>
                </a:lnTo>
                <a:lnTo>
                  <a:pt x="2277403" y="230932"/>
                </a:lnTo>
                <a:lnTo>
                  <a:pt x="2341237" y="238443"/>
                </a:lnTo>
                <a:lnTo>
                  <a:pt x="2405071" y="242197"/>
                </a:lnTo>
                <a:lnTo>
                  <a:pt x="2467030" y="242197"/>
                </a:lnTo>
                <a:lnTo>
                  <a:pt x="2525233" y="234686"/>
                </a:lnTo>
                <a:lnTo>
                  <a:pt x="2583436" y="219666"/>
                </a:lnTo>
                <a:lnTo>
                  <a:pt x="2639760" y="197137"/>
                </a:lnTo>
                <a:lnTo>
                  <a:pt x="2696083" y="167096"/>
                </a:lnTo>
                <a:lnTo>
                  <a:pt x="2752409" y="137057"/>
                </a:lnTo>
                <a:lnTo>
                  <a:pt x="2808733" y="103262"/>
                </a:lnTo>
                <a:lnTo>
                  <a:pt x="2863182" y="71344"/>
                </a:lnTo>
                <a:lnTo>
                  <a:pt x="2921385" y="43182"/>
                </a:lnTo>
                <a:lnTo>
                  <a:pt x="2977708" y="20652"/>
                </a:lnTo>
                <a:lnTo>
                  <a:pt x="3035911" y="5631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100" name="Picture 4" descr="Kyslý dážď je ... Kyselý dážď: dôvody. Problém kyslého dažďa">
            <a:extLst>
              <a:ext uri="{FF2B5EF4-FFF2-40B4-BE49-F238E27FC236}">
                <a16:creationId xmlns:a16="http://schemas.microsoft.com/office/drawing/2014/main" id="{39C49119-94BC-4B2C-B9A3-63F39A3CE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2" r="11340" b="-3"/>
          <a:stretch/>
        </p:blipFill>
        <p:spPr bwMode="auto">
          <a:xfrm>
            <a:off x="4519497" y="734672"/>
            <a:ext cx="3172463" cy="3168646"/>
          </a:xfrm>
          <a:custGeom>
            <a:avLst/>
            <a:gdLst/>
            <a:ahLst/>
            <a:cxnLst/>
            <a:rect l="l" t="t" r="r" b="b"/>
            <a:pathLst>
              <a:path w="2998601" h="2994963">
                <a:moveTo>
                  <a:pt x="1499301" y="0"/>
                </a:moveTo>
                <a:lnTo>
                  <a:pt x="1528395" y="2727"/>
                </a:lnTo>
                <a:lnTo>
                  <a:pt x="1556581" y="10001"/>
                </a:lnTo>
                <a:lnTo>
                  <a:pt x="1583858" y="20912"/>
                </a:lnTo>
                <a:lnTo>
                  <a:pt x="1612043" y="34550"/>
                </a:lnTo>
                <a:lnTo>
                  <a:pt x="1638411" y="50007"/>
                </a:lnTo>
                <a:lnTo>
                  <a:pt x="1665688" y="66373"/>
                </a:lnTo>
                <a:lnTo>
                  <a:pt x="1692964" y="80920"/>
                </a:lnTo>
                <a:lnTo>
                  <a:pt x="1720240" y="95468"/>
                </a:lnTo>
                <a:lnTo>
                  <a:pt x="1746608" y="106378"/>
                </a:lnTo>
                <a:lnTo>
                  <a:pt x="1775703" y="113652"/>
                </a:lnTo>
                <a:lnTo>
                  <a:pt x="1803888" y="117289"/>
                </a:lnTo>
                <a:lnTo>
                  <a:pt x="1833892" y="117289"/>
                </a:lnTo>
                <a:lnTo>
                  <a:pt x="1864806" y="115471"/>
                </a:lnTo>
                <a:lnTo>
                  <a:pt x="1895719" y="111834"/>
                </a:lnTo>
                <a:lnTo>
                  <a:pt x="1926633" y="107288"/>
                </a:lnTo>
                <a:lnTo>
                  <a:pt x="1957546" y="103651"/>
                </a:lnTo>
                <a:lnTo>
                  <a:pt x="1988460" y="100923"/>
                </a:lnTo>
                <a:lnTo>
                  <a:pt x="2017554" y="101832"/>
                </a:lnTo>
                <a:lnTo>
                  <a:pt x="2045740" y="105469"/>
                </a:lnTo>
                <a:lnTo>
                  <a:pt x="2073017" y="113652"/>
                </a:lnTo>
                <a:lnTo>
                  <a:pt x="2095748" y="125472"/>
                </a:lnTo>
                <a:lnTo>
                  <a:pt x="2117568" y="140929"/>
                </a:lnTo>
                <a:lnTo>
                  <a:pt x="2136662" y="159113"/>
                </a:lnTo>
                <a:lnTo>
                  <a:pt x="2155756" y="180025"/>
                </a:lnTo>
                <a:lnTo>
                  <a:pt x="2173031" y="201846"/>
                </a:lnTo>
                <a:lnTo>
                  <a:pt x="2190306" y="224577"/>
                </a:lnTo>
                <a:lnTo>
                  <a:pt x="2207581" y="247307"/>
                </a:lnTo>
                <a:lnTo>
                  <a:pt x="2224856" y="269128"/>
                </a:lnTo>
                <a:lnTo>
                  <a:pt x="2243041" y="290040"/>
                </a:lnTo>
                <a:lnTo>
                  <a:pt x="2263953" y="308225"/>
                </a:lnTo>
                <a:lnTo>
                  <a:pt x="2283956" y="324591"/>
                </a:lnTo>
                <a:lnTo>
                  <a:pt x="2306686" y="337319"/>
                </a:lnTo>
                <a:lnTo>
                  <a:pt x="2331235" y="348230"/>
                </a:lnTo>
                <a:lnTo>
                  <a:pt x="2357602" y="357322"/>
                </a:lnTo>
                <a:lnTo>
                  <a:pt x="2384878" y="365505"/>
                </a:lnTo>
                <a:lnTo>
                  <a:pt x="2412155" y="372779"/>
                </a:lnTo>
                <a:lnTo>
                  <a:pt x="2440341" y="380053"/>
                </a:lnTo>
                <a:lnTo>
                  <a:pt x="2466708" y="388236"/>
                </a:lnTo>
                <a:lnTo>
                  <a:pt x="2493075" y="397328"/>
                </a:lnTo>
                <a:lnTo>
                  <a:pt x="2517624" y="408239"/>
                </a:lnTo>
                <a:lnTo>
                  <a:pt x="2539446" y="421877"/>
                </a:lnTo>
                <a:lnTo>
                  <a:pt x="2559449" y="438243"/>
                </a:lnTo>
                <a:lnTo>
                  <a:pt x="2575814" y="458246"/>
                </a:lnTo>
                <a:lnTo>
                  <a:pt x="2589453" y="480067"/>
                </a:lnTo>
                <a:lnTo>
                  <a:pt x="2600363" y="504615"/>
                </a:lnTo>
                <a:lnTo>
                  <a:pt x="2609455" y="530983"/>
                </a:lnTo>
                <a:lnTo>
                  <a:pt x="2617638" y="557350"/>
                </a:lnTo>
                <a:lnTo>
                  <a:pt x="2624912" y="585536"/>
                </a:lnTo>
                <a:lnTo>
                  <a:pt x="2632186" y="612812"/>
                </a:lnTo>
                <a:lnTo>
                  <a:pt x="2640369" y="640089"/>
                </a:lnTo>
                <a:lnTo>
                  <a:pt x="2649461" y="666457"/>
                </a:lnTo>
                <a:lnTo>
                  <a:pt x="2660371" y="691006"/>
                </a:lnTo>
                <a:lnTo>
                  <a:pt x="2673101" y="713736"/>
                </a:lnTo>
                <a:lnTo>
                  <a:pt x="2689467" y="733739"/>
                </a:lnTo>
                <a:lnTo>
                  <a:pt x="2707651" y="754651"/>
                </a:lnTo>
                <a:lnTo>
                  <a:pt x="2728563" y="772835"/>
                </a:lnTo>
                <a:lnTo>
                  <a:pt x="2750385" y="790110"/>
                </a:lnTo>
                <a:lnTo>
                  <a:pt x="2774024" y="807385"/>
                </a:lnTo>
                <a:lnTo>
                  <a:pt x="2796754" y="824660"/>
                </a:lnTo>
                <a:lnTo>
                  <a:pt x="2818576" y="841936"/>
                </a:lnTo>
                <a:lnTo>
                  <a:pt x="2839487" y="861029"/>
                </a:lnTo>
                <a:lnTo>
                  <a:pt x="2857672" y="880123"/>
                </a:lnTo>
                <a:lnTo>
                  <a:pt x="2873129" y="901944"/>
                </a:lnTo>
                <a:lnTo>
                  <a:pt x="2884949" y="924674"/>
                </a:lnTo>
                <a:lnTo>
                  <a:pt x="2893132" y="951951"/>
                </a:lnTo>
                <a:lnTo>
                  <a:pt x="2896768" y="980137"/>
                </a:lnTo>
                <a:lnTo>
                  <a:pt x="2897678" y="1009232"/>
                </a:lnTo>
                <a:lnTo>
                  <a:pt x="2894950" y="1040145"/>
                </a:lnTo>
                <a:lnTo>
                  <a:pt x="2891313" y="1071058"/>
                </a:lnTo>
                <a:lnTo>
                  <a:pt x="2886767" y="1101972"/>
                </a:lnTo>
                <a:lnTo>
                  <a:pt x="2883130" y="1132885"/>
                </a:lnTo>
                <a:lnTo>
                  <a:pt x="2881312" y="1163799"/>
                </a:lnTo>
                <a:lnTo>
                  <a:pt x="2881312" y="1193803"/>
                </a:lnTo>
                <a:lnTo>
                  <a:pt x="2884949" y="1221988"/>
                </a:lnTo>
                <a:lnTo>
                  <a:pt x="2892222" y="1250174"/>
                </a:lnTo>
                <a:lnTo>
                  <a:pt x="2903133" y="1276542"/>
                </a:lnTo>
                <a:lnTo>
                  <a:pt x="2917681" y="1303818"/>
                </a:lnTo>
                <a:lnTo>
                  <a:pt x="2932228" y="1331095"/>
                </a:lnTo>
                <a:lnTo>
                  <a:pt x="2948594" y="1358371"/>
                </a:lnTo>
                <a:lnTo>
                  <a:pt x="2964050" y="1384739"/>
                </a:lnTo>
                <a:lnTo>
                  <a:pt x="2977689" y="1412924"/>
                </a:lnTo>
                <a:lnTo>
                  <a:pt x="2988599" y="1440201"/>
                </a:lnTo>
                <a:lnTo>
                  <a:pt x="2995873" y="1468387"/>
                </a:lnTo>
                <a:lnTo>
                  <a:pt x="2998601" y="1497481"/>
                </a:lnTo>
                <a:lnTo>
                  <a:pt x="2995873" y="1526576"/>
                </a:lnTo>
                <a:lnTo>
                  <a:pt x="2988599" y="1554762"/>
                </a:lnTo>
                <a:lnTo>
                  <a:pt x="2977689" y="1582039"/>
                </a:lnTo>
                <a:lnTo>
                  <a:pt x="2964050" y="1610224"/>
                </a:lnTo>
                <a:lnTo>
                  <a:pt x="2948594" y="1636592"/>
                </a:lnTo>
                <a:lnTo>
                  <a:pt x="2932228" y="1663869"/>
                </a:lnTo>
                <a:lnTo>
                  <a:pt x="2917681" y="1691145"/>
                </a:lnTo>
                <a:lnTo>
                  <a:pt x="2903133" y="1718421"/>
                </a:lnTo>
                <a:lnTo>
                  <a:pt x="2892222" y="1744789"/>
                </a:lnTo>
                <a:lnTo>
                  <a:pt x="2884949" y="1772975"/>
                </a:lnTo>
                <a:lnTo>
                  <a:pt x="2881312" y="1801160"/>
                </a:lnTo>
                <a:lnTo>
                  <a:pt x="2881312" y="1831165"/>
                </a:lnTo>
                <a:lnTo>
                  <a:pt x="2883130" y="1862078"/>
                </a:lnTo>
                <a:lnTo>
                  <a:pt x="2886767" y="1892991"/>
                </a:lnTo>
                <a:lnTo>
                  <a:pt x="2891313" y="1923905"/>
                </a:lnTo>
                <a:lnTo>
                  <a:pt x="2894950" y="1954818"/>
                </a:lnTo>
                <a:lnTo>
                  <a:pt x="2897678" y="1985731"/>
                </a:lnTo>
                <a:lnTo>
                  <a:pt x="2896768" y="2014827"/>
                </a:lnTo>
                <a:lnTo>
                  <a:pt x="2893132" y="2043013"/>
                </a:lnTo>
                <a:lnTo>
                  <a:pt x="2884949" y="2070289"/>
                </a:lnTo>
                <a:lnTo>
                  <a:pt x="2873129" y="2093019"/>
                </a:lnTo>
                <a:lnTo>
                  <a:pt x="2857672" y="2114841"/>
                </a:lnTo>
                <a:lnTo>
                  <a:pt x="2839487" y="2133934"/>
                </a:lnTo>
                <a:lnTo>
                  <a:pt x="2818576" y="2153027"/>
                </a:lnTo>
                <a:lnTo>
                  <a:pt x="2796754" y="2170303"/>
                </a:lnTo>
                <a:lnTo>
                  <a:pt x="2774024" y="2187578"/>
                </a:lnTo>
                <a:lnTo>
                  <a:pt x="2750385" y="2204853"/>
                </a:lnTo>
                <a:lnTo>
                  <a:pt x="2728563" y="2222128"/>
                </a:lnTo>
                <a:lnTo>
                  <a:pt x="2707651" y="2240312"/>
                </a:lnTo>
                <a:lnTo>
                  <a:pt x="2689467" y="2261224"/>
                </a:lnTo>
                <a:lnTo>
                  <a:pt x="2673101" y="2281227"/>
                </a:lnTo>
                <a:lnTo>
                  <a:pt x="2660371" y="2303957"/>
                </a:lnTo>
                <a:lnTo>
                  <a:pt x="2649461" y="2328506"/>
                </a:lnTo>
                <a:lnTo>
                  <a:pt x="2640369" y="2354874"/>
                </a:lnTo>
                <a:lnTo>
                  <a:pt x="2632186" y="2382151"/>
                </a:lnTo>
                <a:lnTo>
                  <a:pt x="2624912" y="2409427"/>
                </a:lnTo>
                <a:lnTo>
                  <a:pt x="2617638" y="2437613"/>
                </a:lnTo>
                <a:lnTo>
                  <a:pt x="2609455" y="2463980"/>
                </a:lnTo>
                <a:lnTo>
                  <a:pt x="2600363" y="2490347"/>
                </a:lnTo>
                <a:lnTo>
                  <a:pt x="2589453" y="2514896"/>
                </a:lnTo>
                <a:lnTo>
                  <a:pt x="2575814" y="2536718"/>
                </a:lnTo>
                <a:lnTo>
                  <a:pt x="2559449" y="2556720"/>
                </a:lnTo>
                <a:lnTo>
                  <a:pt x="2539446" y="2573086"/>
                </a:lnTo>
                <a:lnTo>
                  <a:pt x="2517624" y="2586724"/>
                </a:lnTo>
                <a:lnTo>
                  <a:pt x="2493075" y="2597635"/>
                </a:lnTo>
                <a:lnTo>
                  <a:pt x="2466708" y="2606727"/>
                </a:lnTo>
                <a:lnTo>
                  <a:pt x="2440341" y="2614910"/>
                </a:lnTo>
                <a:lnTo>
                  <a:pt x="2412155" y="2622184"/>
                </a:lnTo>
                <a:lnTo>
                  <a:pt x="2384878" y="2629458"/>
                </a:lnTo>
                <a:lnTo>
                  <a:pt x="2357602" y="2637641"/>
                </a:lnTo>
                <a:lnTo>
                  <a:pt x="2331235" y="2646733"/>
                </a:lnTo>
                <a:lnTo>
                  <a:pt x="2306686" y="2657644"/>
                </a:lnTo>
                <a:lnTo>
                  <a:pt x="2283956" y="2670372"/>
                </a:lnTo>
                <a:lnTo>
                  <a:pt x="2263953" y="2686738"/>
                </a:lnTo>
                <a:lnTo>
                  <a:pt x="2243041" y="2704923"/>
                </a:lnTo>
                <a:lnTo>
                  <a:pt x="2224856" y="2725835"/>
                </a:lnTo>
                <a:lnTo>
                  <a:pt x="2207581" y="2747656"/>
                </a:lnTo>
                <a:lnTo>
                  <a:pt x="2190306" y="2770386"/>
                </a:lnTo>
                <a:lnTo>
                  <a:pt x="2173031" y="2793117"/>
                </a:lnTo>
                <a:lnTo>
                  <a:pt x="2155756" y="2814938"/>
                </a:lnTo>
                <a:lnTo>
                  <a:pt x="2136662" y="2835850"/>
                </a:lnTo>
                <a:lnTo>
                  <a:pt x="2117568" y="2854034"/>
                </a:lnTo>
                <a:lnTo>
                  <a:pt x="2095748" y="2869491"/>
                </a:lnTo>
                <a:lnTo>
                  <a:pt x="2073017" y="2881311"/>
                </a:lnTo>
                <a:lnTo>
                  <a:pt x="2045740" y="2889494"/>
                </a:lnTo>
                <a:lnTo>
                  <a:pt x="2017554" y="2893131"/>
                </a:lnTo>
                <a:lnTo>
                  <a:pt x="1988460" y="2894040"/>
                </a:lnTo>
                <a:lnTo>
                  <a:pt x="1957546" y="2891312"/>
                </a:lnTo>
                <a:lnTo>
                  <a:pt x="1926633" y="2887676"/>
                </a:lnTo>
                <a:lnTo>
                  <a:pt x="1895719" y="2883129"/>
                </a:lnTo>
                <a:lnTo>
                  <a:pt x="1864806" y="2879493"/>
                </a:lnTo>
                <a:lnTo>
                  <a:pt x="1833892" y="2877674"/>
                </a:lnTo>
                <a:lnTo>
                  <a:pt x="1803888" y="2877674"/>
                </a:lnTo>
                <a:lnTo>
                  <a:pt x="1775703" y="2881311"/>
                </a:lnTo>
                <a:lnTo>
                  <a:pt x="1746608" y="2888585"/>
                </a:lnTo>
                <a:lnTo>
                  <a:pt x="1720240" y="2899495"/>
                </a:lnTo>
                <a:lnTo>
                  <a:pt x="1692964" y="2914043"/>
                </a:lnTo>
                <a:lnTo>
                  <a:pt x="1665688" y="2928591"/>
                </a:lnTo>
                <a:lnTo>
                  <a:pt x="1638411" y="2944956"/>
                </a:lnTo>
                <a:lnTo>
                  <a:pt x="1612043" y="2960413"/>
                </a:lnTo>
                <a:lnTo>
                  <a:pt x="1583858" y="2974051"/>
                </a:lnTo>
                <a:lnTo>
                  <a:pt x="1556581" y="2984962"/>
                </a:lnTo>
                <a:lnTo>
                  <a:pt x="1528395" y="2992236"/>
                </a:lnTo>
                <a:lnTo>
                  <a:pt x="1499301" y="2994963"/>
                </a:lnTo>
                <a:lnTo>
                  <a:pt x="1470206" y="2992236"/>
                </a:lnTo>
                <a:lnTo>
                  <a:pt x="1442020" y="2984962"/>
                </a:lnTo>
                <a:lnTo>
                  <a:pt x="1414744" y="2974051"/>
                </a:lnTo>
                <a:lnTo>
                  <a:pt x="1386558" y="2960413"/>
                </a:lnTo>
                <a:lnTo>
                  <a:pt x="1360190" y="2944956"/>
                </a:lnTo>
                <a:lnTo>
                  <a:pt x="1332914" y="2928591"/>
                </a:lnTo>
                <a:lnTo>
                  <a:pt x="1305637" y="2914043"/>
                </a:lnTo>
                <a:lnTo>
                  <a:pt x="1278361" y="2899495"/>
                </a:lnTo>
                <a:lnTo>
                  <a:pt x="1251085" y="2888585"/>
                </a:lnTo>
                <a:lnTo>
                  <a:pt x="1222899" y="2881311"/>
                </a:lnTo>
                <a:lnTo>
                  <a:pt x="1194713" y="2877674"/>
                </a:lnTo>
                <a:lnTo>
                  <a:pt x="1164708" y="2877674"/>
                </a:lnTo>
                <a:lnTo>
                  <a:pt x="1133795" y="2879493"/>
                </a:lnTo>
                <a:lnTo>
                  <a:pt x="1102882" y="2883129"/>
                </a:lnTo>
                <a:lnTo>
                  <a:pt x="1071968" y="2887676"/>
                </a:lnTo>
                <a:lnTo>
                  <a:pt x="1041054" y="2891312"/>
                </a:lnTo>
                <a:lnTo>
                  <a:pt x="1010141" y="2894040"/>
                </a:lnTo>
                <a:lnTo>
                  <a:pt x="981047" y="2893131"/>
                </a:lnTo>
                <a:lnTo>
                  <a:pt x="952861" y="2889494"/>
                </a:lnTo>
                <a:lnTo>
                  <a:pt x="925584" y="2881311"/>
                </a:lnTo>
                <a:lnTo>
                  <a:pt x="902854" y="2869491"/>
                </a:lnTo>
                <a:lnTo>
                  <a:pt x="881032" y="2854034"/>
                </a:lnTo>
                <a:lnTo>
                  <a:pt x="861939" y="2835850"/>
                </a:lnTo>
                <a:lnTo>
                  <a:pt x="842845" y="2814938"/>
                </a:lnTo>
                <a:lnTo>
                  <a:pt x="825570" y="2793117"/>
                </a:lnTo>
                <a:lnTo>
                  <a:pt x="808295" y="2770386"/>
                </a:lnTo>
                <a:lnTo>
                  <a:pt x="791020" y="2747656"/>
                </a:lnTo>
                <a:lnTo>
                  <a:pt x="773745" y="2725835"/>
                </a:lnTo>
                <a:lnTo>
                  <a:pt x="755560" y="2704923"/>
                </a:lnTo>
                <a:lnTo>
                  <a:pt x="734648" y="2686738"/>
                </a:lnTo>
                <a:lnTo>
                  <a:pt x="714645" y="2670372"/>
                </a:lnTo>
                <a:lnTo>
                  <a:pt x="691915" y="2657644"/>
                </a:lnTo>
                <a:lnTo>
                  <a:pt x="667366" y="2646733"/>
                </a:lnTo>
                <a:lnTo>
                  <a:pt x="640999" y="2637641"/>
                </a:lnTo>
                <a:lnTo>
                  <a:pt x="613722" y="2629458"/>
                </a:lnTo>
                <a:lnTo>
                  <a:pt x="586446" y="2622184"/>
                </a:lnTo>
                <a:lnTo>
                  <a:pt x="558260" y="2614910"/>
                </a:lnTo>
                <a:lnTo>
                  <a:pt x="531893" y="2606727"/>
                </a:lnTo>
                <a:lnTo>
                  <a:pt x="505525" y="2597635"/>
                </a:lnTo>
                <a:lnTo>
                  <a:pt x="480977" y="2586724"/>
                </a:lnTo>
                <a:lnTo>
                  <a:pt x="459155" y="2573086"/>
                </a:lnTo>
                <a:lnTo>
                  <a:pt x="439152" y="2556720"/>
                </a:lnTo>
                <a:lnTo>
                  <a:pt x="422787" y="2536718"/>
                </a:lnTo>
                <a:lnTo>
                  <a:pt x="409149" y="2514896"/>
                </a:lnTo>
                <a:lnTo>
                  <a:pt x="398238" y="2490347"/>
                </a:lnTo>
                <a:lnTo>
                  <a:pt x="389146" y="2463980"/>
                </a:lnTo>
                <a:lnTo>
                  <a:pt x="380963" y="2437613"/>
                </a:lnTo>
                <a:lnTo>
                  <a:pt x="373689" y="2409427"/>
                </a:lnTo>
                <a:lnTo>
                  <a:pt x="366415" y="2382151"/>
                </a:lnTo>
                <a:lnTo>
                  <a:pt x="358232" y="2354874"/>
                </a:lnTo>
                <a:lnTo>
                  <a:pt x="349140" y="2328506"/>
                </a:lnTo>
                <a:lnTo>
                  <a:pt x="338229" y="2303957"/>
                </a:lnTo>
                <a:lnTo>
                  <a:pt x="325500" y="2281227"/>
                </a:lnTo>
                <a:lnTo>
                  <a:pt x="309135" y="2261224"/>
                </a:lnTo>
                <a:lnTo>
                  <a:pt x="290950" y="2240312"/>
                </a:lnTo>
                <a:lnTo>
                  <a:pt x="270038" y="2222128"/>
                </a:lnTo>
                <a:lnTo>
                  <a:pt x="247307" y="2204853"/>
                </a:lnTo>
                <a:lnTo>
                  <a:pt x="224577" y="2187578"/>
                </a:lnTo>
                <a:lnTo>
                  <a:pt x="201847" y="2170303"/>
                </a:lnTo>
                <a:lnTo>
                  <a:pt x="180025" y="2153027"/>
                </a:lnTo>
                <a:lnTo>
                  <a:pt x="159113" y="2133934"/>
                </a:lnTo>
                <a:lnTo>
                  <a:pt x="140929" y="2114841"/>
                </a:lnTo>
                <a:lnTo>
                  <a:pt x="125473" y="2093019"/>
                </a:lnTo>
                <a:lnTo>
                  <a:pt x="113653" y="2070289"/>
                </a:lnTo>
                <a:lnTo>
                  <a:pt x="105470" y="2043013"/>
                </a:lnTo>
                <a:lnTo>
                  <a:pt x="101833" y="2014827"/>
                </a:lnTo>
                <a:lnTo>
                  <a:pt x="100923" y="1985731"/>
                </a:lnTo>
                <a:lnTo>
                  <a:pt x="103651" y="1954818"/>
                </a:lnTo>
                <a:lnTo>
                  <a:pt x="107288" y="1923905"/>
                </a:lnTo>
                <a:lnTo>
                  <a:pt x="111834" y="1892991"/>
                </a:lnTo>
                <a:lnTo>
                  <a:pt x="115471" y="1862078"/>
                </a:lnTo>
                <a:lnTo>
                  <a:pt x="117290" y="1831165"/>
                </a:lnTo>
                <a:lnTo>
                  <a:pt x="117290" y="1801160"/>
                </a:lnTo>
                <a:lnTo>
                  <a:pt x="113653" y="1772975"/>
                </a:lnTo>
                <a:lnTo>
                  <a:pt x="106379" y="1744789"/>
                </a:lnTo>
                <a:lnTo>
                  <a:pt x="95468" y="1718421"/>
                </a:lnTo>
                <a:lnTo>
                  <a:pt x="81830" y="1691145"/>
                </a:lnTo>
                <a:lnTo>
                  <a:pt x="66373" y="1663869"/>
                </a:lnTo>
                <a:lnTo>
                  <a:pt x="50008" y="1636592"/>
                </a:lnTo>
                <a:lnTo>
                  <a:pt x="34551" y="1610224"/>
                </a:lnTo>
                <a:lnTo>
                  <a:pt x="20912" y="1582039"/>
                </a:lnTo>
                <a:lnTo>
                  <a:pt x="10002" y="1554762"/>
                </a:lnTo>
                <a:lnTo>
                  <a:pt x="2728" y="1526576"/>
                </a:lnTo>
                <a:lnTo>
                  <a:pt x="0" y="1497481"/>
                </a:lnTo>
                <a:lnTo>
                  <a:pt x="2728" y="1468387"/>
                </a:lnTo>
                <a:lnTo>
                  <a:pt x="10002" y="1440201"/>
                </a:lnTo>
                <a:lnTo>
                  <a:pt x="20912" y="1412924"/>
                </a:lnTo>
                <a:lnTo>
                  <a:pt x="34551" y="1384739"/>
                </a:lnTo>
                <a:lnTo>
                  <a:pt x="50008" y="1358371"/>
                </a:lnTo>
                <a:lnTo>
                  <a:pt x="66373" y="1331095"/>
                </a:lnTo>
                <a:lnTo>
                  <a:pt x="81830" y="1303818"/>
                </a:lnTo>
                <a:lnTo>
                  <a:pt x="95468" y="1276542"/>
                </a:lnTo>
                <a:lnTo>
                  <a:pt x="106379" y="1250174"/>
                </a:lnTo>
                <a:lnTo>
                  <a:pt x="113653" y="1221988"/>
                </a:lnTo>
                <a:lnTo>
                  <a:pt x="117290" y="1193803"/>
                </a:lnTo>
                <a:lnTo>
                  <a:pt x="117290" y="1163799"/>
                </a:lnTo>
                <a:lnTo>
                  <a:pt x="115471" y="1132885"/>
                </a:lnTo>
                <a:lnTo>
                  <a:pt x="111834" y="1101972"/>
                </a:lnTo>
                <a:lnTo>
                  <a:pt x="107288" y="1071058"/>
                </a:lnTo>
                <a:lnTo>
                  <a:pt x="103651" y="1040145"/>
                </a:lnTo>
                <a:lnTo>
                  <a:pt x="100923" y="1009232"/>
                </a:lnTo>
                <a:lnTo>
                  <a:pt x="101833" y="980137"/>
                </a:lnTo>
                <a:lnTo>
                  <a:pt x="105470" y="951951"/>
                </a:lnTo>
                <a:lnTo>
                  <a:pt x="113653" y="924674"/>
                </a:lnTo>
                <a:lnTo>
                  <a:pt x="125473" y="901944"/>
                </a:lnTo>
                <a:lnTo>
                  <a:pt x="140929" y="880123"/>
                </a:lnTo>
                <a:lnTo>
                  <a:pt x="159113" y="861029"/>
                </a:lnTo>
                <a:lnTo>
                  <a:pt x="180025" y="841936"/>
                </a:lnTo>
                <a:lnTo>
                  <a:pt x="201847" y="824660"/>
                </a:lnTo>
                <a:lnTo>
                  <a:pt x="224577" y="807385"/>
                </a:lnTo>
                <a:lnTo>
                  <a:pt x="247307" y="790110"/>
                </a:lnTo>
                <a:lnTo>
                  <a:pt x="270038" y="772835"/>
                </a:lnTo>
                <a:lnTo>
                  <a:pt x="290950" y="754651"/>
                </a:lnTo>
                <a:lnTo>
                  <a:pt x="309135" y="733739"/>
                </a:lnTo>
                <a:lnTo>
                  <a:pt x="325500" y="713736"/>
                </a:lnTo>
                <a:lnTo>
                  <a:pt x="338229" y="691006"/>
                </a:lnTo>
                <a:lnTo>
                  <a:pt x="349140" y="666457"/>
                </a:lnTo>
                <a:lnTo>
                  <a:pt x="358232" y="640089"/>
                </a:lnTo>
                <a:lnTo>
                  <a:pt x="366415" y="612812"/>
                </a:lnTo>
                <a:lnTo>
                  <a:pt x="373689" y="585536"/>
                </a:lnTo>
                <a:lnTo>
                  <a:pt x="380963" y="557350"/>
                </a:lnTo>
                <a:lnTo>
                  <a:pt x="389146" y="530983"/>
                </a:lnTo>
                <a:lnTo>
                  <a:pt x="398238" y="504615"/>
                </a:lnTo>
                <a:lnTo>
                  <a:pt x="409149" y="480067"/>
                </a:lnTo>
                <a:lnTo>
                  <a:pt x="422787" y="458246"/>
                </a:lnTo>
                <a:lnTo>
                  <a:pt x="439152" y="438243"/>
                </a:lnTo>
                <a:lnTo>
                  <a:pt x="459155" y="421877"/>
                </a:lnTo>
                <a:lnTo>
                  <a:pt x="480977" y="408239"/>
                </a:lnTo>
                <a:lnTo>
                  <a:pt x="505525" y="397328"/>
                </a:lnTo>
                <a:lnTo>
                  <a:pt x="531893" y="388236"/>
                </a:lnTo>
                <a:lnTo>
                  <a:pt x="558260" y="380053"/>
                </a:lnTo>
                <a:lnTo>
                  <a:pt x="586446" y="372779"/>
                </a:lnTo>
                <a:lnTo>
                  <a:pt x="613722" y="365505"/>
                </a:lnTo>
                <a:lnTo>
                  <a:pt x="640999" y="357322"/>
                </a:lnTo>
                <a:lnTo>
                  <a:pt x="667366" y="348230"/>
                </a:lnTo>
                <a:lnTo>
                  <a:pt x="691915" y="337319"/>
                </a:lnTo>
                <a:lnTo>
                  <a:pt x="714645" y="324591"/>
                </a:lnTo>
                <a:lnTo>
                  <a:pt x="734648" y="308225"/>
                </a:lnTo>
                <a:lnTo>
                  <a:pt x="755560" y="290040"/>
                </a:lnTo>
                <a:lnTo>
                  <a:pt x="773745" y="269128"/>
                </a:lnTo>
                <a:lnTo>
                  <a:pt x="791020" y="247307"/>
                </a:lnTo>
                <a:lnTo>
                  <a:pt x="808295" y="224577"/>
                </a:lnTo>
                <a:lnTo>
                  <a:pt x="825570" y="201846"/>
                </a:lnTo>
                <a:lnTo>
                  <a:pt x="842845" y="180025"/>
                </a:lnTo>
                <a:lnTo>
                  <a:pt x="861939" y="159113"/>
                </a:lnTo>
                <a:lnTo>
                  <a:pt x="881032" y="140929"/>
                </a:lnTo>
                <a:lnTo>
                  <a:pt x="902854" y="125472"/>
                </a:lnTo>
                <a:lnTo>
                  <a:pt x="925584" y="113652"/>
                </a:lnTo>
                <a:lnTo>
                  <a:pt x="952861" y="105469"/>
                </a:lnTo>
                <a:lnTo>
                  <a:pt x="981047" y="101832"/>
                </a:lnTo>
                <a:lnTo>
                  <a:pt x="1010141" y="100923"/>
                </a:lnTo>
                <a:lnTo>
                  <a:pt x="1041054" y="103651"/>
                </a:lnTo>
                <a:lnTo>
                  <a:pt x="1071968" y="107288"/>
                </a:lnTo>
                <a:lnTo>
                  <a:pt x="1102882" y="111834"/>
                </a:lnTo>
                <a:lnTo>
                  <a:pt x="1133795" y="115471"/>
                </a:lnTo>
                <a:lnTo>
                  <a:pt x="1164708" y="117289"/>
                </a:lnTo>
                <a:lnTo>
                  <a:pt x="1194713" y="117289"/>
                </a:lnTo>
                <a:lnTo>
                  <a:pt x="1222899" y="113652"/>
                </a:lnTo>
                <a:lnTo>
                  <a:pt x="1251085" y="106378"/>
                </a:lnTo>
                <a:lnTo>
                  <a:pt x="1278361" y="95468"/>
                </a:lnTo>
                <a:lnTo>
                  <a:pt x="1305637" y="80920"/>
                </a:lnTo>
                <a:lnTo>
                  <a:pt x="1332914" y="66373"/>
                </a:lnTo>
                <a:lnTo>
                  <a:pt x="1360190" y="50007"/>
                </a:lnTo>
                <a:lnTo>
                  <a:pt x="1386558" y="34550"/>
                </a:lnTo>
                <a:lnTo>
                  <a:pt x="1414744" y="20912"/>
                </a:lnTo>
                <a:lnTo>
                  <a:pt x="1442020" y="10001"/>
                </a:lnTo>
                <a:lnTo>
                  <a:pt x="1470206" y="272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4535BC34-F2A2-4014-9B2B-2D3B28222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4172" y="640080"/>
            <a:ext cx="3361914" cy="3357830"/>
          </a:xfrm>
          <a:custGeom>
            <a:avLst/>
            <a:gdLst>
              <a:gd name="connsiteX0" fmla="*/ 3095991 w 6191980"/>
              <a:gd name="connsiteY0" fmla="*/ 0 h 6184462"/>
              <a:gd name="connsiteX1" fmla="*/ 3156069 w 6191980"/>
              <a:gd name="connsiteY1" fmla="*/ 5631 h 6184462"/>
              <a:gd name="connsiteX2" fmla="*/ 3214272 w 6191980"/>
              <a:gd name="connsiteY2" fmla="*/ 20652 h 6184462"/>
              <a:gd name="connsiteX3" fmla="*/ 3270598 w 6191980"/>
              <a:gd name="connsiteY3" fmla="*/ 43182 h 6184462"/>
              <a:gd name="connsiteX4" fmla="*/ 3328798 w 6191980"/>
              <a:gd name="connsiteY4" fmla="*/ 71344 h 6184462"/>
              <a:gd name="connsiteX5" fmla="*/ 3383247 w 6191980"/>
              <a:gd name="connsiteY5" fmla="*/ 103262 h 6184462"/>
              <a:gd name="connsiteX6" fmla="*/ 3439573 w 6191980"/>
              <a:gd name="connsiteY6" fmla="*/ 137057 h 6184462"/>
              <a:gd name="connsiteX7" fmla="*/ 3495897 w 6191980"/>
              <a:gd name="connsiteY7" fmla="*/ 167096 h 6184462"/>
              <a:gd name="connsiteX8" fmla="*/ 3552221 w 6191980"/>
              <a:gd name="connsiteY8" fmla="*/ 197137 h 6184462"/>
              <a:gd name="connsiteX9" fmla="*/ 3606669 w 6191980"/>
              <a:gd name="connsiteY9" fmla="*/ 219666 h 6184462"/>
              <a:gd name="connsiteX10" fmla="*/ 3666749 w 6191980"/>
              <a:gd name="connsiteY10" fmla="*/ 234686 h 6184462"/>
              <a:gd name="connsiteX11" fmla="*/ 3724950 w 6191980"/>
              <a:gd name="connsiteY11" fmla="*/ 242197 h 6184462"/>
              <a:gd name="connsiteX12" fmla="*/ 3786907 w 6191980"/>
              <a:gd name="connsiteY12" fmla="*/ 242197 h 6184462"/>
              <a:gd name="connsiteX13" fmla="*/ 3850743 w 6191980"/>
              <a:gd name="connsiteY13" fmla="*/ 238443 h 6184462"/>
              <a:gd name="connsiteX14" fmla="*/ 3914577 w 6191980"/>
              <a:gd name="connsiteY14" fmla="*/ 230932 h 6184462"/>
              <a:gd name="connsiteX15" fmla="*/ 3978413 w 6191980"/>
              <a:gd name="connsiteY15" fmla="*/ 221545 h 6184462"/>
              <a:gd name="connsiteX16" fmla="*/ 4042247 w 6191980"/>
              <a:gd name="connsiteY16" fmla="*/ 214035 h 6184462"/>
              <a:gd name="connsiteX17" fmla="*/ 4106083 w 6191980"/>
              <a:gd name="connsiteY17" fmla="*/ 208401 h 6184462"/>
              <a:gd name="connsiteX18" fmla="*/ 4166161 w 6191980"/>
              <a:gd name="connsiteY18" fmla="*/ 210279 h 6184462"/>
              <a:gd name="connsiteX19" fmla="*/ 4224364 w 6191980"/>
              <a:gd name="connsiteY19" fmla="*/ 217789 h 6184462"/>
              <a:gd name="connsiteX20" fmla="*/ 4280690 w 6191980"/>
              <a:gd name="connsiteY20" fmla="*/ 234686 h 6184462"/>
              <a:gd name="connsiteX21" fmla="*/ 4327628 w 6191980"/>
              <a:gd name="connsiteY21" fmla="*/ 259094 h 6184462"/>
              <a:gd name="connsiteX22" fmla="*/ 4372686 w 6191980"/>
              <a:gd name="connsiteY22" fmla="*/ 291012 h 6184462"/>
              <a:gd name="connsiteX23" fmla="*/ 4412114 w 6191980"/>
              <a:gd name="connsiteY23" fmla="*/ 328561 h 6184462"/>
              <a:gd name="connsiteX24" fmla="*/ 4451542 w 6191980"/>
              <a:gd name="connsiteY24" fmla="*/ 371743 h 6184462"/>
              <a:gd name="connsiteX25" fmla="*/ 4487214 w 6191980"/>
              <a:gd name="connsiteY25" fmla="*/ 416803 h 6184462"/>
              <a:gd name="connsiteX26" fmla="*/ 4522886 w 6191980"/>
              <a:gd name="connsiteY26" fmla="*/ 463741 h 6184462"/>
              <a:gd name="connsiteX27" fmla="*/ 4558559 w 6191980"/>
              <a:gd name="connsiteY27" fmla="*/ 510678 h 6184462"/>
              <a:gd name="connsiteX28" fmla="*/ 4594231 w 6191980"/>
              <a:gd name="connsiteY28" fmla="*/ 555737 h 6184462"/>
              <a:gd name="connsiteX29" fmla="*/ 4631782 w 6191980"/>
              <a:gd name="connsiteY29" fmla="*/ 598919 h 6184462"/>
              <a:gd name="connsiteX30" fmla="*/ 4674964 w 6191980"/>
              <a:gd name="connsiteY30" fmla="*/ 636471 h 6184462"/>
              <a:gd name="connsiteX31" fmla="*/ 4716270 w 6191980"/>
              <a:gd name="connsiteY31" fmla="*/ 670266 h 6184462"/>
              <a:gd name="connsiteX32" fmla="*/ 4763206 w 6191980"/>
              <a:gd name="connsiteY32" fmla="*/ 696549 h 6184462"/>
              <a:gd name="connsiteX33" fmla="*/ 4813899 w 6191980"/>
              <a:gd name="connsiteY33" fmla="*/ 719079 h 6184462"/>
              <a:gd name="connsiteX34" fmla="*/ 4868345 w 6191980"/>
              <a:gd name="connsiteY34" fmla="*/ 737854 h 6184462"/>
              <a:gd name="connsiteX35" fmla="*/ 4924669 w 6191980"/>
              <a:gd name="connsiteY35" fmla="*/ 754751 h 6184462"/>
              <a:gd name="connsiteX36" fmla="*/ 4980995 w 6191980"/>
              <a:gd name="connsiteY36" fmla="*/ 769772 h 6184462"/>
              <a:gd name="connsiteX37" fmla="*/ 5039198 w 6191980"/>
              <a:gd name="connsiteY37" fmla="*/ 784792 h 6184462"/>
              <a:gd name="connsiteX38" fmla="*/ 5093644 w 6191980"/>
              <a:gd name="connsiteY38" fmla="*/ 801690 h 6184462"/>
              <a:gd name="connsiteX39" fmla="*/ 5148091 w 6191980"/>
              <a:gd name="connsiteY39" fmla="*/ 820464 h 6184462"/>
              <a:gd name="connsiteX40" fmla="*/ 5198784 w 6191980"/>
              <a:gd name="connsiteY40" fmla="*/ 842995 h 6184462"/>
              <a:gd name="connsiteX41" fmla="*/ 5243845 w 6191980"/>
              <a:gd name="connsiteY41" fmla="*/ 871157 h 6184462"/>
              <a:gd name="connsiteX42" fmla="*/ 5285151 w 6191980"/>
              <a:gd name="connsiteY42" fmla="*/ 904952 h 6184462"/>
              <a:gd name="connsiteX43" fmla="*/ 5318944 w 6191980"/>
              <a:gd name="connsiteY43" fmla="*/ 946257 h 6184462"/>
              <a:gd name="connsiteX44" fmla="*/ 5347108 w 6191980"/>
              <a:gd name="connsiteY44" fmla="*/ 991317 h 6184462"/>
              <a:gd name="connsiteX45" fmla="*/ 5369636 w 6191980"/>
              <a:gd name="connsiteY45" fmla="*/ 1042007 h 6184462"/>
              <a:gd name="connsiteX46" fmla="*/ 5388410 w 6191980"/>
              <a:gd name="connsiteY46" fmla="*/ 1096456 h 6184462"/>
              <a:gd name="connsiteX47" fmla="*/ 5405308 w 6191980"/>
              <a:gd name="connsiteY47" fmla="*/ 1150903 h 6184462"/>
              <a:gd name="connsiteX48" fmla="*/ 5420328 w 6191980"/>
              <a:gd name="connsiteY48" fmla="*/ 1209105 h 6184462"/>
              <a:gd name="connsiteX49" fmla="*/ 5435349 w 6191980"/>
              <a:gd name="connsiteY49" fmla="*/ 1265429 h 6184462"/>
              <a:gd name="connsiteX50" fmla="*/ 5452246 w 6191980"/>
              <a:gd name="connsiteY50" fmla="*/ 1321755 h 6184462"/>
              <a:gd name="connsiteX51" fmla="*/ 5471021 w 6191980"/>
              <a:gd name="connsiteY51" fmla="*/ 1376203 h 6184462"/>
              <a:gd name="connsiteX52" fmla="*/ 5493550 w 6191980"/>
              <a:gd name="connsiteY52" fmla="*/ 1426896 h 6184462"/>
              <a:gd name="connsiteX53" fmla="*/ 5519836 w 6191980"/>
              <a:gd name="connsiteY53" fmla="*/ 1473832 h 6184462"/>
              <a:gd name="connsiteX54" fmla="*/ 5553632 w 6191980"/>
              <a:gd name="connsiteY54" fmla="*/ 1515138 h 6184462"/>
              <a:gd name="connsiteX55" fmla="*/ 5591181 w 6191980"/>
              <a:gd name="connsiteY55" fmla="*/ 1558320 h 6184462"/>
              <a:gd name="connsiteX56" fmla="*/ 5634364 w 6191980"/>
              <a:gd name="connsiteY56" fmla="*/ 1595869 h 6184462"/>
              <a:gd name="connsiteX57" fmla="*/ 5679425 w 6191980"/>
              <a:gd name="connsiteY57" fmla="*/ 1631541 h 6184462"/>
              <a:gd name="connsiteX58" fmla="*/ 5728238 w 6191980"/>
              <a:gd name="connsiteY58" fmla="*/ 1667213 h 6184462"/>
              <a:gd name="connsiteX59" fmla="*/ 5775175 w 6191980"/>
              <a:gd name="connsiteY59" fmla="*/ 1702885 h 6184462"/>
              <a:gd name="connsiteX60" fmla="*/ 5820236 w 6191980"/>
              <a:gd name="connsiteY60" fmla="*/ 1738560 h 6184462"/>
              <a:gd name="connsiteX61" fmla="*/ 5863416 w 6191980"/>
              <a:gd name="connsiteY61" fmla="*/ 1777986 h 6184462"/>
              <a:gd name="connsiteX62" fmla="*/ 5900968 w 6191980"/>
              <a:gd name="connsiteY62" fmla="*/ 1817414 h 6184462"/>
              <a:gd name="connsiteX63" fmla="*/ 5932886 w 6191980"/>
              <a:gd name="connsiteY63" fmla="*/ 1862474 h 6184462"/>
              <a:gd name="connsiteX64" fmla="*/ 5957294 w 6191980"/>
              <a:gd name="connsiteY64" fmla="*/ 1909410 h 6184462"/>
              <a:gd name="connsiteX65" fmla="*/ 5974191 w 6191980"/>
              <a:gd name="connsiteY65" fmla="*/ 1965736 h 6184462"/>
              <a:gd name="connsiteX66" fmla="*/ 5981700 w 6191980"/>
              <a:gd name="connsiteY66" fmla="*/ 2023938 h 6184462"/>
              <a:gd name="connsiteX67" fmla="*/ 5983578 w 6191980"/>
              <a:gd name="connsiteY67" fmla="*/ 2084018 h 6184462"/>
              <a:gd name="connsiteX68" fmla="*/ 5977945 w 6191980"/>
              <a:gd name="connsiteY68" fmla="*/ 2147852 h 6184462"/>
              <a:gd name="connsiteX69" fmla="*/ 5970435 w 6191980"/>
              <a:gd name="connsiteY69" fmla="*/ 2211686 h 6184462"/>
              <a:gd name="connsiteX70" fmla="*/ 5961048 w 6191980"/>
              <a:gd name="connsiteY70" fmla="*/ 2275522 h 6184462"/>
              <a:gd name="connsiteX71" fmla="*/ 5953538 w 6191980"/>
              <a:gd name="connsiteY71" fmla="*/ 2339356 h 6184462"/>
              <a:gd name="connsiteX72" fmla="*/ 5949784 w 6191980"/>
              <a:gd name="connsiteY72" fmla="*/ 2403192 h 6184462"/>
              <a:gd name="connsiteX73" fmla="*/ 5949784 w 6191980"/>
              <a:gd name="connsiteY73" fmla="*/ 2465149 h 6184462"/>
              <a:gd name="connsiteX74" fmla="*/ 5957294 w 6191980"/>
              <a:gd name="connsiteY74" fmla="*/ 2523350 h 6184462"/>
              <a:gd name="connsiteX75" fmla="*/ 5972312 w 6191980"/>
              <a:gd name="connsiteY75" fmla="*/ 2581552 h 6184462"/>
              <a:gd name="connsiteX76" fmla="*/ 5994843 w 6191980"/>
              <a:gd name="connsiteY76" fmla="*/ 2636001 h 6184462"/>
              <a:gd name="connsiteX77" fmla="*/ 6024884 w 6191980"/>
              <a:gd name="connsiteY77" fmla="*/ 2692325 h 6184462"/>
              <a:gd name="connsiteX78" fmla="*/ 6054922 w 6191980"/>
              <a:gd name="connsiteY78" fmla="*/ 2748651 h 6184462"/>
              <a:gd name="connsiteX79" fmla="*/ 6088718 w 6191980"/>
              <a:gd name="connsiteY79" fmla="*/ 2804974 h 6184462"/>
              <a:gd name="connsiteX80" fmla="*/ 6120634 w 6191980"/>
              <a:gd name="connsiteY80" fmla="*/ 2859423 h 6184462"/>
              <a:gd name="connsiteX81" fmla="*/ 6148798 w 6191980"/>
              <a:gd name="connsiteY81" fmla="*/ 2917624 h 6184462"/>
              <a:gd name="connsiteX82" fmla="*/ 6171326 w 6191980"/>
              <a:gd name="connsiteY82" fmla="*/ 2973950 h 6184462"/>
              <a:gd name="connsiteX83" fmla="*/ 6186347 w 6191980"/>
              <a:gd name="connsiteY83" fmla="*/ 3032152 h 6184462"/>
              <a:gd name="connsiteX84" fmla="*/ 6191980 w 6191980"/>
              <a:gd name="connsiteY84" fmla="*/ 3092230 h 6184462"/>
              <a:gd name="connsiteX85" fmla="*/ 6186347 w 6191980"/>
              <a:gd name="connsiteY85" fmla="*/ 3152310 h 6184462"/>
              <a:gd name="connsiteX86" fmla="*/ 6171326 w 6191980"/>
              <a:gd name="connsiteY86" fmla="*/ 3210513 h 6184462"/>
              <a:gd name="connsiteX87" fmla="*/ 6148798 w 6191980"/>
              <a:gd name="connsiteY87" fmla="*/ 3266839 h 6184462"/>
              <a:gd name="connsiteX88" fmla="*/ 6120634 w 6191980"/>
              <a:gd name="connsiteY88" fmla="*/ 3325039 h 6184462"/>
              <a:gd name="connsiteX89" fmla="*/ 6088718 w 6191980"/>
              <a:gd name="connsiteY89" fmla="*/ 3379488 h 6184462"/>
              <a:gd name="connsiteX90" fmla="*/ 6054922 w 6191980"/>
              <a:gd name="connsiteY90" fmla="*/ 3435814 h 6184462"/>
              <a:gd name="connsiteX91" fmla="*/ 6024884 w 6191980"/>
              <a:gd name="connsiteY91" fmla="*/ 3492137 h 6184462"/>
              <a:gd name="connsiteX92" fmla="*/ 5994843 w 6191980"/>
              <a:gd name="connsiteY92" fmla="*/ 3548461 h 6184462"/>
              <a:gd name="connsiteX93" fmla="*/ 5972312 w 6191980"/>
              <a:gd name="connsiteY93" fmla="*/ 3602910 h 6184462"/>
              <a:gd name="connsiteX94" fmla="*/ 5957294 w 6191980"/>
              <a:gd name="connsiteY94" fmla="*/ 3661113 h 6184462"/>
              <a:gd name="connsiteX95" fmla="*/ 5949784 w 6191980"/>
              <a:gd name="connsiteY95" fmla="*/ 3719313 h 6184462"/>
              <a:gd name="connsiteX96" fmla="*/ 5949784 w 6191980"/>
              <a:gd name="connsiteY96" fmla="*/ 3781272 h 6184462"/>
              <a:gd name="connsiteX97" fmla="*/ 5953538 w 6191980"/>
              <a:gd name="connsiteY97" fmla="*/ 3845106 h 6184462"/>
              <a:gd name="connsiteX98" fmla="*/ 5961048 w 6191980"/>
              <a:gd name="connsiteY98" fmla="*/ 3908940 h 6184462"/>
              <a:gd name="connsiteX99" fmla="*/ 5970435 w 6191980"/>
              <a:gd name="connsiteY99" fmla="*/ 3972776 h 6184462"/>
              <a:gd name="connsiteX100" fmla="*/ 5977945 w 6191980"/>
              <a:gd name="connsiteY100" fmla="*/ 4036610 h 6184462"/>
              <a:gd name="connsiteX101" fmla="*/ 5983578 w 6191980"/>
              <a:gd name="connsiteY101" fmla="*/ 4100444 h 6184462"/>
              <a:gd name="connsiteX102" fmla="*/ 5981700 w 6191980"/>
              <a:gd name="connsiteY102" fmla="*/ 4160526 h 6184462"/>
              <a:gd name="connsiteX103" fmla="*/ 5974191 w 6191980"/>
              <a:gd name="connsiteY103" fmla="*/ 4218729 h 6184462"/>
              <a:gd name="connsiteX104" fmla="*/ 5957294 w 6191980"/>
              <a:gd name="connsiteY104" fmla="*/ 4275053 h 6184462"/>
              <a:gd name="connsiteX105" fmla="*/ 5932886 w 6191980"/>
              <a:gd name="connsiteY105" fmla="*/ 4321989 h 6184462"/>
              <a:gd name="connsiteX106" fmla="*/ 5900968 w 6191980"/>
              <a:gd name="connsiteY106" fmla="*/ 4367050 h 6184462"/>
              <a:gd name="connsiteX107" fmla="*/ 5863416 w 6191980"/>
              <a:gd name="connsiteY107" fmla="*/ 4406477 h 6184462"/>
              <a:gd name="connsiteX108" fmla="*/ 5820236 w 6191980"/>
              <a:gd name="connsiteY108" fmla="*/ 4445903 h 6184462"/>
              <a:gd name="connsiteX109" fmla="*/ 5775175 w 6191980"/>
              <a:gd name="connsiteY109" fmla="*/ 4481577 h 6184462"/>
              <a:gd name="connsiteX110" fmla="*/ 5728238 w 6191980"/>
              <a:gd name="connsiteY110" fmla="*/ 4517249 h 6184462"/>
              <a:gd name="connsiteX111" fmla="*/ 5679425 w 6191980"/>
              <a:gd name="connsiteY111" fmla="*/ 4552921 h 6184462"/>
              <a:gd name="connsiteX112" fmla="*/ 5634364 w 6191980"/>
              <a:gd name="connsiteY112" fmla="*/ 4588593 h 6184462"/>
              <a:gd name="connsiteX113" fmla="*/ 5591181 w 6191980"/>
              <a:gd name="connsiteY113" fmla="*/ 4626142 h 6184462"/>
              <a:gd name="connsiteX114" fmla="*/ 5553632 w 6191980"/>
              <a:gd name="connsiteY114" fmla="*/ 4669325 h 6184462"/>
              <a:gd name="connsiteX115" fmla="*/ 5519836 w 6191980"/>
              <a:gd name="connsiteY115" fmla="*/ 4710630 h 6184462"/>
              <a:gd name="connsiteX116" fmla="*/ 5493550 w 6191980"/>
              <a:gd name="connsiteY116" fmla="*/ 4757566 h 6184462"/>
              <a:gd name="connsiteX117" fmla="*/ 5471021 w 6191980"/>
              <a:gd name="connsiteY117" fmla="*/ 4808259 h 6184462"/>
              <a:gd name="connsiteX118" fmla="*/ 5452246 w 6191980"/>
              <a:gd name="connsiteY118" fmla="*/ 4862708 h 6184462"/>
              <a:gd name="connsiteX119" fmla="*/ 5435349 w 6191980"/>
              <a:gd name="connsiteY119" fmla="*/ 4919033 h 6184462"/>
              <a:gd name="connsiteX120" fmla="*/ 5420328 w 6191980"/>
              <a:gd name="connsiteY120" fmla="*/ 4975357 h 6184462"/>
              <a:gd name="connsiteX121" fmla="*/ 5405308 w 6191980"/>
              <a:gd name="connsiteY121" fmla="*/ 5033560 h 6184462"/>
              <a:gd name="connsiteX122" fmla="*/ 5388410 w 6191980"/>
              <a:gd name="connsiteY122" fmla="*/ 5088007 h 6184462"/>
              <a:gd name="connsiteX123" fmla="*/ 5369636 w 6191980"/>
              <a:gd name="connsiteY123" fmla="*/ 5142453 h 6184462"/>
              <a:gd name="connsiteX124" fmla="*/ 5347108 w 6191980"/>
              <a:gd name="connsiteY124" fmla="*/ 5193146 h 6184462"/>
              <a:gd name="connsiteX125" fmla="*/ 5318944 w 6191980"/>
              <a:gd name="connsiteY125" fmla="*/ 5238207 h 6184462"/>
              <a:gd name="connsiteX126" fmla="*/ 5285151 w 6191980"/>
              <a:gd name="connsiteY126" fmla="*/ 5279510 h 6184462"/>
              <a:gd name="connsiteX127" fmla="*/ 5243845 w 6191980"/>
              <a:gd name="connsiteY127" fmla="*/ 5313305 h 6184462"/>
              <a:gd name="connsiteX128" fmla="*/ 5198784 w 6191980"/>
              <a:gd name="connsiteY128" fmla="*/ 5341467 h 6184462"/>
              <a:gd name="connsiteX129" fmla="*/ 5148091 w 6191980"/>
              <a:gd name="connsiteY129" fmla="*/ 5363998 h 6184462"/>
              <a:gd name="connsiteX130" fmla="*/ 5093644 w 6191980"/>
              <a:gd name="connsiteY130" fmla="*/ 5382773 h 6184462"/>
              <a:gd name="connsiteX131" fmla="*/ 5039198 w 6191980"/>
              <a:gd name="connsiteY131" fmla="*/ 5399670 h 6184462"/>
              <a:gd name="connsiteX132" fmla="*/ 4980995 w 6191980"/>
              <a:gd name="connsiteY132" fmla="*/ 5414691 h 6184462"/>
              <a:gd name="connsiteX133" fmla="*/ 4924669 w 6191980"/>
              <a:gd name="connsiteY133" fmla="*/ 5429711 h 6184462"/>
              <a:gd name="connsiteX134" fmla="*/ 4868345 w 6191980"/>
              <a:gd name="connsiteY134" fmla="*/ 5446609 h 6184462"/>
              <a:gd name="connsiteX135" fmla="*/ 4813899 w 6191980"/>
              <a:gd name="connsiteY135" fmla="*/ 5465383 h 6184462"/>
              <a:gd name="connsiteX136" fmla="*/ 4763206 w 6191980"/>
              <a:gd name="connsiteY136" fmla="*/ 5487914 h 6184462"/>
              <a:gd name="connsiteX137" fmla="*/ 4716270 w 6191980"/>
              <a:gd name="connsiteY137" fmla="*/ 5514197 h 6184462"/>
              <a:gd name="connsiteX138" fmla="*/ 4674964 w 6191980"/>
              <a:gd name="connsiteY138" fmla="*/ 5547992 h 6184462"/>
              <a:gd name="connsiteX139" fmla="*/ 4631782 w 6191980"/>
              <a:gd name="connsiteY139" fmla="*/ 5585543 h 6184462"/>
              <a:gd name="connsiteX140" fmla="*/ 4594231 w 6191980"/>
              <a:gd name="connsiteY140" fmla="*/ 5628725 h 6184462"/>
              <a:gd name="connsiteX141" fmla="*/ 4558559 w 6191980"/>
              <a:gd name="connsiteY141" fmla="*/ 5673785 h 6184462"/>
              <a:gd name="connsiteX142" fmla="*/ 4522886 w 6191980"/>
              <a:gd name="connsiteY142" fmla="*/ 5720721 h 6184462"/>
              <a:gd name="connsiteX143" fmla="*/ 4487214 w 6191980"/>
              <a:gd name="connsiteY143" fmla="*/ 5767659 h 6184462"/>
              <a:gd name="connsiteX144" fmla="*/ 4451542 w 6191980"/>
              <a:gd name="connsiteY144" fmla="*/ 5812719 h 6184462"/>
              <a:gd name="connsiteX145" fmla="*/ 4412114 w 6191980"/>
              <a:gd name="connsiteY145" fmla="*/ 5855901 h 6184462"/>
              <a:gd name="connsiteX146" fmla="*/ 4372686 w 6191980"/>
              <a:gd name="connsiteY146" fmla="*/ 5893450 h 6184462"/>
              <a:gd name="connsiteX147" fmla="*/ 4327628 w 6191980"/>
              <a:gd name="connsiteY147" fmla="*/ 5925368 h 6184462"/>
              <a:gd name="connsiteX148" fmla="*/ 4280690 w 6191980"/>
              <a:gd name="connsiteY148" fmla="*/ 5949776 h 6184462"/>
              <a:gd name="connsiteX149" fmla="*/ 4224364 w 6191980"/>
              <a:gd name="connsiteY149" fmla="*/ 5966674 h 6184462"/>
              <a:gd name="connsiteX150" fmla="*/ 4166161 w 6191980"/>
              <a:gd name="connsiteY150" fmla="*/ 5974184 h 6184462"/>
              <a:gd name="connsiteX151" fmla="*/ 4106083 w 6191980"/>
              <a:gd name="connsiteY151" fmla="*/ 5976061 h 6184462"/>
              <a:gd name="connsiteX152" fmla="*/ 4042247 w 6191980"/>
              <a:gd name="connsiteY152" fmla="*/ 5970428 h 6184462"/>
              <a:gd name="connsiteX153" fmla="*/ 3978413 w 6191980"/>
              <a:gd name="connsiteY153" fmla="*/ 5962919 h 6184462"/>
              <a:gd name="connsiteX154" fmla="*/ 3914577 w 6191980"/>
              <a:gd name="connsiteY154" fmla="*/ 5953530 h 6184462"/>
              <a:gd name="connsiteX155" fmla="*/ 3850743 w 6191980"/>
              <a:gd name="connsiteY155" fmla="*/ 5946022 h 6184462"/>
              <a:gd name="connsiteX156" fmla="*/ 3786907 w 6191980"/>
              <a:gd name="connsiteY156" fmla="*/ 5942266 h 6184462"/>
              <a:gd name="connsiteX157" fmla="*/ 3724950 w 6191980"/>
              <a:gd name="connsiteY157" fmla="*/ 5942266 h 6184462"/>
              <a:gd name="connsiteX158" fmla="*/ 3666749 w 6191980"/>
              <a:gd name="connsiteY158" fmla="*/ 5949776 h 6184462"/>
              <a:gd name="connsiteX159" fmla="*/ 3606669 w 6191980"/>
              <a:gd name="connsiteY159" fmla="*/ 5964797 h 6184462"/>
              <a:gd name="connsiteX160" fmla="*/ 3552221 w 6191980"/>
              <a:gd name="connsiteY160" fmla="*/ 5987325 h 6184462"/>
              <a:gd name="connsiteX161" fmla="*/ 3495897 w 6191980"/>
              <a:gd name="connsiteY161" fmla="*/ 6017366 h 6184462"/>
              <a:gd name="connsiteX162" fmla="*/ 3439573 w 6191980"/>
              <a:gd name="connsiteY162" fmla="*/ 6047407 h 6184462"/>
              <a:gd name="connsiteX163" fmla="*/ 3383247 w 6191980"/>
              <a:gd name="connsiteY163" fmla="*/ 6081200 h 6184462"/>
              <a:gd name="connsiteX164" fmla="*/ 3328798 w 6191980"/>
              <a:gd name="connsiteY164" fmla="*/ 6113118 h 6184462"/>
              <a:gd name="connsiteX165" fmla="*/ 3270598 w 6191980"/>
              <a:gd name="connsiteY165" fmla="*/ 6141280 h 6184462"/>
              <a:gd name="connsiteX166" fmla="*/ 3214272 w 6191980"/>
              <a:gd name="connsiteY166" fmla="*/ 6163811 h 6184462"/>
              <a:gd name="connsiteX167" fmla="*/ 3156069 w 6191980"/>
              <a:gd name="connsiteY167" fmla="*/ 6178831 h 6184462"/>
              <a:gd name="connsiteX168" fmla="*/ 3095991 w 6191980"/>
              <a:gd name="connsiteY168" fmla="*/ 6184462 h 6184462"/>
              <a:gd name="connsiteX169" fmla="*/ 3035911 w 6191980"/>
              <a:gd name="connsiteY169" fmla="*/ 6178831 h 6184462"/>
              <a:gd name="connsiteX170" fmla="*/ 2977708 w 6191980"/>
              <a:gd name="connsiteY170" fmla="*/ 6163811 h 6184462"/>
              <a:gd name="connsiteX171" fmla="*/ 2921385 w 6191980"/>
              <a:gd name="connsiteY171" fmla="*/ 6141280 h 6184462"/>
              <a:gd name="connsiteX172" fmla="*/ 2863182 w 6191980"/>
              <a:gd name="connsiteY172" fmla="*/ 6113118 h 6184462"/>
              <a:gd name="connsiteX173" fmla="*/ 2808733 w 6191980"/>
              <a:gd name="connsiteY173" fmla="*/ 6081200 h 6184462"/>
              <a:gd name="connsiteX174" fmla="*/ 2752409 w 6191980"/>
              <a:gd name="connsiteY174" fmla="*/ 6047407 h 6184462"/>
              <a:gd name="connsiteX175" fmla="*/ 2696083 w 6191980"/>
              <a:gd name="connsiteY175" fmla="*/ 6017366 h 6184462"/>
              <a:gd name="connsiteX176" fmla="*/ 2639760 w 6191980"/>
              <a:gd name="connsiteY176" fmla="*/ 5987325 h 6184462"/>
              <a:gd name="connsiteX177" fmla="*/ 2583436 w 6191980"/>
              <a:gd name="connsiteY177" fmla="*/ 5964797 h 6184462"/>
              <a:gd name="connsiteX178" fmla="*/ 2525233 w 6191980"/>
              <a:gd name="connsiteY178" fmla="*/ 5949776 h 6184462"/>
              <a:gd name="connsiteX179" fmla="*/ 2467030 w 6191980"/>
              <a:gd name="connsiteY179" fmla="*/ 5942266 h 6184462"/>
              <a:gd name="connsiteX180" fmla="*/ 2405071 w 6191980"/>
              <a:gd name="connsiteY180" fmla="*/ 5942266 h 6184462"/>
              <a:gd name="connsiteX181" fmla="*/ 2341237 w 6191980"/>
              <a:gd name="connsiteY181" fmla="*/ 5946022 h 6184462"/>
              <a:gd name="connsiteX182" fmla="*/ 2277403 w 6191980"/>
              <a:gd name="connsiteY182" fmla="*/ 5953530 h 6184462"/>
              <a:gd name="connsiteX183" fmla="*/ 2213567 w 6191980"/>
              <a:gd name="connsiteY183" fmla="*/ 5962919 h 6184462"/>
              <a:gd name="connsiteX184" fmla="*/ 2149731 w 6191980"/>
              <a:gd name="connsiteY184" fmla="*/ 5970428 h 6184462"/>
              <a:gd name="connsiteX185" fmla="*/ 2085897 w 6191980"/>
              <a:gd name="connsiteY185" fmla="*/ 5976061 h 6184462"/>
              <a:gd name="connsiteX186" fmla="*/ 2025819 w 6191980"/>
              <a:gd name="connsiteY186" fmla="*/ 5974184 h 6184462"/>
              <a:gd name="connsiteX187" fmla="*/ 1967617 w 6191980"/>
              <a:gd name="connsiteY187" fmla="*/ 5966674 h 6184462"/>
              <a:gd name="connsiteX188" fmla="*/ 1911291 w 6191980"/>
              <a:gd name="connsiteY188" fmla="*/ 5949776 h 6184462"/>
              <a:gd name="connsiteX189" fmla="*/ 1864354 w 6191980"/>
              <a:gd name="connsiteY189" fmla="*/ 5925368 h 6184462"/>
              <a:gd name="connsiteX190" fmla="*/ 1819293 w 6191980"/>
              <a:gd name="connsiteY190" fmla="*/ 5893450 h 6184462"/>
              <a:gd name="connsiteX191" fmla="*/ 1779867 w 6191980"/>
              <a:gd name="connsiteY191" fmla="*/ 5855901 h 6184462"/>
              <a:gd name="connsiteX192" fmla="*/ 1740438 w 6191980"/>
              <a:gd name="connsiteY192" fmla="*/ 5812719 h 6184462"/>
              <a:gd name="connsiteX193" fmla="*/ 1704766 w 6191980"/>
              <a:gd name="connsiteY193" fmla="*/ 5767659 h 6184462"/>
              <a:gd name="connsiteX194" fmla="*/ 1669094 w 6191980"/>
              <a:gd name="connsiteY194" fmla="*/ 5720721 h 6184462"/>
              <a:gd name="connsiteX195" fmla="*/ 1633422 w 6191980"/>
              <a:gd name="connsiteY195" fmla="*/ 5673785 h 6184462"/>
              <a:gd name="connsiteX196" fmla="*/ 1597750 w 6191980"/>
              <a:gd name="connsiteY196" fmla="*/ 5628725 h 6184462"/>
              <a:gd name="connsiteX197" fmla="*/ 1560199 w 6191980"/>
              <a:gd name="connsiteY197" fmla="*/ 5585543 h 6184462"/>
              <a:gd name="connsiteX198" fmla="*/ 1517016 w 6191980"/>
              <a:gd name="connsiteY198" fmla="*/ 5547992 h 6184462"/>
              <a:gd name="connsiteX199" fmla="*/ 1475711 w 6191980"/>
              <a:gd name="connsiteY199" fmla="*/ 5514197 h 6184462"/>
              <a:gd name="connsiteX200" fmla="*/ 1428774 w 6191980"/>
              <a:gd name="connsiteY200" fmla="*/ 5487914 h 6184462"/>
              <a:gd name="connsiteX201" fmla="*/ 1378082 w 6191980"/>
              <a:gd name="connsiteY201" fmla="*/ 5465383 h 6184462"/>
              <a:gd name="connsiteX202" fmla="*/ 1323635 w 6191980"/>
              <a:gd name="connsiteY202" fmla="*/ 5446609 h 6184462"/>
              <a:gd name="connsiteX203" fmla="*/ 1267309 w 6191980"/>
              <a:gd name="connsiteY203" fmla="*/ 5429711 h 6184462"/>
              <a:gd name="connsiteX204" fmla="*/ 1210986 w 6191980"/>
              <a:gd name="connsiteY204" fmla="*/ 5414691 h 6184462"/>
              <a:gd name="connsiteX205" fmla="*/ 1152783 w 6191980"/>
              <a:gd name="connsiteY205" fmla="*/ 5399670 h 6184462"/>
              <a:gd name="connsiteX206" fmla="*/ 1098336 w 6191980"/>
              <a:gd name="connsiteY206" fmla="*/ 5382773 h 6184462"/>
              <a:gd name="connsiteX207" fmla="*/ 1043887 w 6191980"/>
              <a:gd name="connsiteY207" fmla="*/ 5363998 h 6184462"/>
              <a:gd name="connsiteX208" fmla="*/ 993197 w 6191980"/>
              <a:gd name="connsiteY208" fmla="*/ 5341467 h 6184462"/>
              <a:gd name="connsiteX209" fmla="*/ 948135 w 6191980"/>
              <a:gd name="connsiteY209" fmla="*/ 5313305 h 6184462"/>
              <a:gd name="connsiteX210" fmla="*/ 906830 w 6191980"/>
              <a:gd name="connsiteY210" fmla="*/ 5279510 h 6184462"/>
              <a:gd name="connsiteX211" fmla="*/ 873037 w 6191980"/>
              <a:gd name="connsiteY211" fmla="*/ 5238207 h 6184462"/>
              <a:gd name="connsiteX212" fmla="*/ 844875 w 6191980"/>
              <a:gd name="connsiteY212" fmla="*/ 5193146 h 6184462"/>
              <a:gd name="connsiteX213" fmla="*/ 822344 w 6191980"/>
              <a:gd name="connsiteY213" fmla="*/ 5142453 h 6184462"/>
              <a:gd name="connsiteX214" fmla="*/ 803570 w 6191980"/>
              <a:gd name="connsiteY214" fmla="*/ 5088007 h 6184462"/>
              <a:gd name="connsiteX215" fmla="*/ 786672 w 6191980"/>
              <a:gd name="connsiteY215" fmla="*/ 5033560 h 6184462"/>
              <a:gd name="connsiteX216" fmla="*/ 771652 w 6191980"/>
              <a:gd name="connsiteY216" fmla="*/ 4975357 h 6184462"/>
              <a:gd name="connsiteX217" fmla="*/ 756631 w 6191980"/>
              <a:gd name="connsiteY217" fmla="*/ 4919033 h 6184462"/>
              <a:gd name="connsiteX218" fmla="*/ 739734 w 6191980"/>
              <a:gd name="connsiteY218" fmla="*/ 4862708 h 6184462"/>
              <a:gd name="connsiteX219" fmla="*/ 720959 w 6191980"/>
              <a:gd name="connsiteY219" fmla="*/ 4808259 h 6184462"/>
              <a:gd name="connsiteX220" fmla="*/ 698428 w 6191980"/>
              <a:gd name="connsiteY220" fmla="*/ 4757566 h 6184462"/>
              <a:gd name="connsiteX221" fmla="*/ 672143 w 6191980"/>
              <a:gd name="connsiteY221" fmla="*/ 4710630 h 6184462"/>
              <a:gd name="connsiteX222" fmla="*/ 638351 w 6191980"/>
              <a:gd name="connsiteY222" fmla="*/ 4669325 h 6184462"/>
              <a:gd name="connsiteX223" fmla="*/ 600799 w 6191980"/>
              <a:gd name="connsiteY223" fmla="*/ 4626142 h 6184462"/>
              <a:gd name="connsiteX224" fmla="*/ 557617 w 6191980"/>
              <a:gd name="connsiteY224" fmla="*/ 4588593 h 6184462"/>
              <a:gd name="connsiteX225" fmla="*/ 510678 w 6191980"/>
              <a:gd name="connsiteY225" fmla="*/ 4552921 h 6184462"/>
              <a:gd name="connsiteX226" fmla="*/ 463742 w 6191980"/>
              <a:gd name="connsiteY226" fmla="*/ 4517249 h 6184462"/>
              <a:gd name="connsiteX227" fmla="*/ 416805 w 6191980"/>
              <a:gd name="connsiteY227" fmla="*/ 4481577 h 6184462"/>
              <a:gd name="connsiteX228" fmla="*/ 371744 w 6191980"/>
              <a:gd name="connsiteY228" fmla="*/ 4445903 h 6184462"/>
              <a:gd name="connsiteX229" fmla="*/ 328562 w 6191980"/>
              <a:gd name="connsiteY229" fmla="*/ 4406477 h 6184462"/>
              <a:gd name="connsiteX230" fmla="*/ 291012 w 6191980"/>
              <a:gd name="connsiteY230" fmla="*/ 4367050 h 6184462"/>
              <a:gd name="connsiteX231" fmla="*/ 259096 w 6191980"/>
              <a:gd name="connsiteY231" fmla="*/ 4321989 h 6184462"/>
              <a:gd name="connsiteX232" fmla="*/ 234689 w 6191980"/>
              <a:gd name="connsiteY232" fmla="*/ 4275053 h 6184462"/>
              <a:gd name="connsiteX233" fmla="*/ 217791 w 6191980"/>
              <a:gd name="connsiteY233" fmla="*/ 4218729 h 6184462"/>
              <a:gd name="connsiteX234" fmla="*/ 210281 w 6191980"/>
              <a:gd name="connsiteY234" fmla="*/ 4160526 h 6184462"/>
              <a:gd name="connsiteX235" fmla="*/ 208402 w 6191980"/>
              <a:gd name="connsiteY235" fmla="*/ 4100444 h 6184462"/>
              <a:gd name="connsiteX236" fmla="*/ 214035 w 6191980"/>
              <a:gd name="connsiteY236" fmla="*/ 4036610 h 6184462"/>
              <a:gd name="connsiteX237" fmla="*/ 221545 w 6191980"/>
              <a:gd name="connsiteY237" fmla="*/ 3972776 h 6184462"/>
              <a:gd name="connsiteX238" fmla="*/ 230932 w 6191980"/>
              <a:gd name="connsiteY238" fmla="*/ 3908940 h 6184462"/>
              <a:gd name="connsiteX239" fmla="*/ 238443 w 6191980"/>
              <a:gd name="connsiteY239" fmla="*/ 3845106 h 6184462"/>
              <a:gd name="connsiteX240" fmla="*/ 242199 w 6191980"/>
              <a:gd name="connsiteY240" fmla="*/ 3781272 h 6184462"/>
              <a:gd name="connsiteX241" fmla="*/ 242199 w 6191980"/>
              <a:gd name="connsiteY241" fmla="*/ 3719313 h 6184462"/>
              <a:gd name="connsiteX242" fmla="*/ 234689 w 6191980"/>
              <a:gd name="connsiteY242" fmla="*/ 3661113 h 6184462"/>
              <a:gd name="connsiteX243" fmla="*/ 219668 w 6191980"/>
              <a:gd name="connsiteY243" fmla="*/ 3602910 h 6184462"/>
              <a:gd name="connsiteX244" fmla="*/ 197138 w 6191980"/>
              <a:gd name="connsiteY244" fmla="*/ 3548461 h 6184462"/>
              <a:gd name="connsiteX245" fmla="*/ 168976 w 6191980"/>
              <a:gd name="connsiteY245" fmla="*/ 3492137 h 6184462"/>
              <a:gd name="connsiteX246" fmla="*/ 137057 w 6191980"/>
              <a:gd name="connsiteY246" fmla="*/ 3435814 h 6184462"/>
              <a:gd name="connsiteX247" fmla="*/ 103264 w 6191980"/>
              <a:gd name="connsiteY247" fmla="*/ 3379488 h 6184462"/>
              <a:gd name="connsiteX248" fmla="*/ 71346 w 6191980"/>
              <a:gd name="connsiteY248" fmla="*/ 3325039 h 6184462"/>
              <a:gd name="connsiteX249" fmla="*/ 43182 w 6191980"/>
              <a:gd name="connsiteY249" fmla="*/ 3266839 h 6184462"/>
              <a:gd name="connsiteX250" fmla="*/ 20654 w 6191980"/>
              <a:gd name="connsiteY250" fmla="*/ 3210513 h 6184462"/>
              <a:gd name="connsiteX251" fmla="*/ 5634 w 6191980"/>
              <a:gd name="connsiteY251" fmla="*/ 3152310 h 6184462"/>
              <a:gd name="connsiteX252" fmla="*/ 0 w 6191980"/>
              <a:gd name="connsiteY252" fmla="*/ 3092230 h 6184462"/>
              <a:gd name="connsiteX253" fmla="*/ 5634 w 6191980"/>
              <a:gd name="connsiteY253" fmla="*/ 3032152 h 6184462"/>
              <a:gd name="connsiteX254" fmla="*/ 20654 w 6191980"/>
              <a:gd name="connsiteY254" fmla="*/ 2973950 h 6184462"/>
              <a:gd name="connsiteX255" fmla="*/ 43182 w 6191980"/>
              <a:gd name="connsiteY255" fmla="*/ 2917624 h 6184462"/>
              <a:gd name="connsiteX256" fmla="*/ 71346 w 6191980"/>
              <a:gd name="connsiteY256" fmla="*/ 2859423 h 6184462"/>
              <a:gd name="connsiteX257" fmla="*/ 103264 w 6191980"/>
              <a:gd name="connsiteY257" fmla="*/ 2804974 h 6184462"/>
              <a:gd name="connsiteX258" fmla="*/ 137057 w 6191980"/>
              <a:gd name="connsiteY258" fmla="*/ 2748651 h 6184462"/>
              <a:gd name="connsiteX259" fmla="*/ 168976 w 6191980"/>
              <a:gd name="connsiteY259" fmla="*/ 2692325 h 6184462"/>
              <a:gd name="connsiteX260" fmla="*/ 197138 w 6191980"/>
              <a:gd name="connsiteY260" fmla="*/ 2636001 h 6184462"/>
              <a:gd name="connsiteX261" fmla="*/ 219668 w 6191980"/>
              <a:gd name="connsiteY261" fmla="*/ 2581552 h 6184462"/>
              <a:gd name="connsiteX262" fmla="*/ 234689 w 6191980"/>
              <a:gd name="connsiteY262" fmla="*/ 2523350 h 6184462"/>
              <a:gd name="connsiteX263" fmla="*/ 242199 w 6191980"/>
              <a:gd name="connsiteY263" fmla="*/ 2465149 h 6184462"/>
              <a:gd name="connsiteX264" fmla="*/ 242199 w 6191980"/>
              <a:gd name="connsiteY264" fmla="*/ 2403192 h 6184462"/>
              <a:gd name="connsiteX265" fmla="*/ 238443 w 6191980"/>
              <a:gd name="connsiteY265" fmla="*/ 2339356 h 6184462"/>
              <a:gd name="connsiteX266" fmla="*/ 230932 w 6191980"/>
              <a:gd name="connsiteY266" fmla="*/ 2275522 h 6184462"/>
              <a:gd name="connsiteX267" fmla="*/ 221545 w 6191980"/>
              <a:gd name="connsiteY267" fmla="*/ 2211686 h 6184462"/>
              <a:gd name="connsiteX268" fmla="*/ 214035 w 6191980"/>
              <a:gd name="connsiteY268" fmla="*/ 2147852 h 6184462"/>
              <a:gd name="connsiteX269" fmla="*/ 208402 w 6191980"/>
              <a:gd name="connsiteY269" fmla="*/ 2084018 h 6184462"/>
              <a:gd name="connsiteX270" fmla="*/ 210281 w 6191980"/>
              <a:gd name="connsiteY270" fmla="*/ 2023938 h 6184462"/>
              <a:gd name="connsiteX271" fmla="*/ 217791 w 6191980"/>
              <a:gd name="connsiteY271" fmla="*/ 1965736 h 6184462"/>
              <a:gd name="connsiteX272" fmla="*/ 234689 w 6191980"/>
              <a:gd name="connsiteY272" fmla="*/ 1909410 h 6184462"/>
              <a:gd name="connsiteX273" fmla="*/ 259096 w 6191980"/>
              <a:gd name="connsiteY273" fmla="*/ 1862474 h 6184462"/>
              <a:gd name="connsiteX274" fmla="*/ 291012 w 6191980"/>
              <a:gd name="connsiteY274" fmla="*/ 1817414 h 6184462"/>
              <a:gd name="connsiteX275" fmla="*/ 328562 w 6191980"/>
              <a:gd name="connsiteY275" fmla="*/ 1777986 h 6184462"/>
              <a:gd name="connsiteX276" fmla="*/ 371744 w 6191980"/>
              <a:gd name="connsiteY276" fmla="*/ 1738560 h 6184462"/>
              <a:gd name="connsiteX277" fmla="*/ 416805 w 6191980"/>
              <a:gd name="connsiteY277" fmla="*/ 1702885 h 6184462"/>
              <a:gd name="connsiteX278" fmla="*/ 463742 w 6191980"/>
              <a:gd name="connsiteY278" fmla="*/ 1667213 h 6184462"/>
              <a:gd name="connsiteX279" fmla="*/ 510678 w 6191980"/>
              <a:gd name="connsiteY279" fmla="*/ 1631541 h 6184462"/>
              <a:gd name="connsiteX280" fmla="*/ 557617 w 6191980"/>
              <a:gd name="connsiteY280" fmla="*/ 1595869 h 6184462"/>
              <a:gd name="connsiteX281" fmla="*/ 600799 w 6191980"/>
              <a:gd name="connsiteY281" fmla="*/ 1558320 h 6184462"/>
              <a:gd name="connsiteX282" fmla="*/ 638351 w 6191980"/>
              <a:gd name="connsiteY282" fmla="*/ 1515138 h 6184462"/>
              <a:gd name="connsiteX283" fmla="*/ 672143 w 6191980"/>
              <a:gd name="connsiteY283" fmla="*/ 1473832 h 6184462"/>
              <a:gd name="connsiteX284" fmla="*/ 698428 w 6191980"/>
              <a:gd name="connsiteY284" fmla="*/ 1426896 h 6184462"/>
              <a:gd name="connsiteX285" fmla="*/ 720959 w 6191980"/>
              <a:gd name="connsiteY285" fmla="*/ 1376203 h 6184462"/>
              <a:gd name="connsiteX286" fmla="*/ 739734 w 6191980"/>
              <a:gd name="connsiteY286" fmla="*/ 1321755 h 6184462"/>
              <a:gd name="connsiteX287" fmla="*/ 756631 w 6191980"/>
              <a:gd name="connsiteY287" fmla="*/ 1265429 h 6184462"/>
              <a:gd name="connsiteX288" fmla="*/ 771652 w 6191980"/>
              <a:gd name="connsiteY288" fmla="*/ 1209105 h 6184462"/>
              <a:gd name="connsiteX289" fmla="*/ 786672 w 6191980"/>
              <a:gd name="connsiteY289" fmla="*/ 1150903 h 6184462"/>
              <a:gd name="connsiteX290" fmla="*/ 803570 w 6191980"/>
              <a:gd name="connsiteY290" fmla="*/ 1096456 h 6184462"/>
              <a:gd name="connsiteX291" fmla="*/ 822344 w 6191980"/>
              <a:gd name="connsiteY291" fmla="*/ 1042007 h 6184462"/>
              <a:gd name="connsiteX292" fmla="*/ 844875 w 6191980"/>
              <a:gd name="connsiteY292" fmla="*/ 991317 h 6184462"/>
              <a:gd name="connsiteX293" fmla="*/ 873037 w 6191980"/>
              <a:gd name="connsiteY293" fmla="*/ 946257 h 6184462"/>
              <a:gd name="connsiteX294" fmla="*/ 906830 w 6191980"/>
              <a:gd name="connsiteY294" fmla="*/ 904952 h 6184462"/>
              <a:gd name="connsiteX295" fmla="*/ 948135 w 6191980"/>
              <a:gd name="connsiteY295" fmla="*/ 871157 h 6184462"/>
              <a:gd name="connsiteX296" fmla="*/ 993197 w 6191980"/>
              <a:gd name="connsiteY296" fmla="*/ 842995 h 6184462"/>
              <a:gd name="connsiteX297" fmla="*/ 1043887 w 6191980"/>
              <a:gd name="connsiteY297" fmla="*/ 820464 h 6184462"/>
              <a:gd name="connsiteX298" fmla="*/ 1098336 w 6191980"/>
              <a:gd name="connsiteY298" fmla="*/ 801690 h 6184462"/>
              <a:gd name="connsiteX299" fmla="*/ 1152783 w 6191980"/>
              <a:gd name="connsiteY299" fmla="*/ 784792 h 6184462"/>
              <a:gd name="connsiteX300" fmla="*/ 1210986 w 6191980"/>
              <a:gd name="connsiteY300" fmla="*/ 769772 h 6184462"/>
              <a:gd name="connsiteX301" fmla="*/ 1267309 w 6191980"/>
              <a:gd name="connsiteY301" fmla="*/ 754751 h 6184462"/>
              <a:gd name="connsiteX302" fmla="*/ 1323635 w 6191980"/>
              <a:gd name="connsiteY302" fmla="*/ 737854 h 6184462"/>
              <a:gd name="connsiteX303" fmla="*/ 1378082 w 6191980"/>
              <a:gd name="connsiteY303" fmla="*/ 719079 h 6184462"/>
              <a:gd name="connsiteX304" fmla="*/ 1428774 w 6191980"/>
              <a:gd name="connsiteY304" fmla="*/ 696549 h 6184462"/>
              <a:gd name="connsiteX305" fmla="*/ 1475711 w 6191980"/>
              <a:gd name="connsiteY305" fmla="*/ 670266 h 6184462"/>
              <a:gd name="connsiteX306" fmla="*/ 1517016 w 6191980"/>
              <a:gd name="connsiteY306" fmla="*/ 636471 h 6184462"/>
              <a:gd name="connsiteX307" fmla="*/ 1560199 w 6191980"/>
              <a:gd name="connsiteY307" fmla="*/ 598919 h 6184462"/>
              <a:gd name="connsiteX308" fmla="*/ 1597750 w 6191980"/>
              <a:gd name="connsiteY308" fmla="*/ 555737 h 6184462"/>
              <a:gd name="connsiteX309" fmla="*/ 1633422 w 6191980"/>
              <a:gd name="connsiteY309" fmla="*/ 510678 h 6184462"/>
              <a:gd name="connsiteX310" fmla="*/ 1669094 w 6191980"/>
              <a:gd name="connsiteY310" fmla="*/ 463741 h 6184462"/>
              <a:gd name="connsiteX311" fmla="*/ 1704766 w 6191980"/>
              <a:gd name="connsiteY311" fmla="*/ 416803 h 6184462"/>
              <a:gd name="connsiteX312" fmla="*/ 1740438 w 6191980"/>
              <a:gd name="connsiteY312" fmla="*/ 371743 h 6184462"/>
              <a:gd name="connsiteX313" fmla="*/ 1779867 w 6191980"/>
              <a:gd name="connsiteY313" fmla="*/ 328561 h 6184462"/>
              <a:gd name="connsiteX314" fmla="*/ 1819293 w 6191980"/>
              <a:gd name="connsiteY314" fmla="*/ 291012 h 6184462"/>
              <a:gd name="connsiteX315" fmla="*/ 1864354 w 6191980"/>
              <a:gd name="connsiteY315" fmla="*/ 259094 h 6184462"/>
              <a:gd name="connsiteX316" fmla="*/ 1911291 w 6191980"/>
              <a:gd name="connsiteY316" fmla="*/ 234686 h 6184462"/>
              <a:gd name="connsiteX317" fmla="*/ 1967617 w 6191980"/>
              <a:gd name="connsiteY317" fmla="*/ 217789 h 6184462"/>
              <a:gd name="connsiteX318" fmla="*/ 2025819 w 6191980"/>
              <a:gd name="connsiteY318" fmla="*/ 210279 h 6184462"/>
              <a:gd name="connsiteX319" fmla="*/ 2085897 w 6191980"/>
              <a:gd name="connsiteY319" fmla="*/ 208401 h 6184462"/>
              <a:gd name="connsiteX320" fmla="*/ 2149731 w 6191980"/>
              <a:gd name="connsiteY320" fmla="*/ 214035 h 6184462"/>
              <a:gd name="connsiteX321" fmla="*/ 2213567 w 6191980"/>
              <a:gd name="connsiteY321" fmla="*/ 221545 h 6184462"/>
              <a:gd name="connsiteX322" fmla="*/ 2277403 w 6191980"/>
              <a:gd name="connsiteY322" fmla="*/ 230932 h 6184462"/>
              <a:gd name="connsiteX323" fmla="*/ 2341237 w 6191980"/>
              <a:gd name="connsiteY323" fmla="*/ 238443 h 6184462"/>
              <a:gd name="connsiteX324" fmla="*/ 2405071 w 6191980"/>
              <a:gd name="connsiteY324" fmla="*/ 242197 h 6184462"/>
              <a:gd name="connsiteX325" fmla="*/ 2467030 w 6191980"/>
              <a:gd name="connsiteY325" fmla="*/ 242197 h 6184462"/>
              <a:gd name="connsiteX326" fmla="*/ 2525233 w 6191980"/>
              <a:gd name="connsiteY326" fmla="*/ 234686 h 6184462"/>
              <a:gd name="connsiteX327" fmla="*/ 2583436 w 6191980"/>
              <a:gd name="connsiteY327" fmla="*/ 219666 h 6184462"/>
              <a:gd name="connsiteX328" fmla="*/ 2639760 w 6191980"/>
              <a:gd name="connsiteY328" fmla="*/ 197137 h 6184462"/>
              <a:gd name="connsiteX329" fmla="*/ 2696083 w 6191980"/>
              <a:gd name="connsiteY329" fmla="*/ 167096 h 6184462"/>
              <a:gd name="connsiteX330" fmla="*/ 2752409 w 6191980"/>
              <a:gd name="connsiteY330" fmla="*/ 137057 h 6184462"/>
              <a:gd name="connsiteX331" fmla="*/ 2808733 w 6191980"/>
              <a:gd name="connsiteY331" fmla="*/ 103262 h 6184462"/>
              <a:gd name="connsiteX332" fmla="*/ 2863182 w 6191980"/>
              <a:gd name="connsiteY332" fmla="*/ 71344 h 6184462"/>
              <a:gd name="connsiteX333" fmla="*/ 2921385 w 6191980"/>
              <a:gd name="connsiteY333" fmla="*/ 43182 h 6184462"/>
              <a:gd name="connsiteX334" fmla="*/ 2977708 w 6191980"/>
              <a:gd name="connsiteY334" fmla="*/ 20652 h 6184462"/>
              <a:gd name="connsiteX335" fmla="*/ 3035911 w 6191980"/>
              <a:gd name="connsiteY335" fmla="*/ 5631 h 61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6191980" h="6184462">
                <a:moveTo>
                  <a:pt x="3095991" y="0"/>
                </a:moveTo>
                <a:lnTo>
                  <a:pt x="3156069" y="5631"/>
                </a:lnTo>
                <a:lnTo>
                  <a:pt x="3214272" y="20652"/>
                </a:lnTo>
                <a:lnTo>
                  <a:pt x="3270598" y="43182"/>
                </a:lnTo>
                <a:lnTo>
                  <a:pt x="3328798" y="71344"/>
                </a:lnTo>
                <a:lnTo>
                  <a:pt x="3383247" y="103262"/>
                </a:lnTo>
                <a:lnTo>
                  <a:pt x="3439573" y="137057"/>
                </a:lnTo>
                <a:lnTo>
                  <a:pt x="3495897" y="167096"/>
                </a:lnTo>
                <a:lnTo>
                  <a:pt x="3552221" y="197137"/>
                </a:lnTo>
                <a:lnTo>
                  <a:pt x="3606669" y="219666"/>
                </a:lnTo>
                <a:lnTo>
                  <a:pt x="3666749" y="234686"/>
                </a:lnTo>
                <a:lnTo>
                  <a:pt x="3724950" y="242197"/>
                </a:lnTo>
                <a:lnTo>
                  <a:pt x="3786907" y="242197"/>
                </a:lnTo>
                <a:lnTo>
                  <a:pt x="3850743" y="238443"/>
                </a:lnTo>
                <a:lnTo>
                  <a:pt x="3914577" y="230932"/>
                </a:lnTo>
                <a:lnTo>
                  <a:pt x="3978413" y="221545"/>
                </a:lnTo>
                <a:lnTo>
                  <a:pt x="4042247" y="214035"/>
                </a:lnTo>
                <a:lnTo>
                  <a:pt x="4106083" y="208401"/>
                </a:lnTo>
                <a:lnTo>
                  <a:pt x="4166161" y="210279"/>
                </a:lnTo>
                <a:lnTo>
                  <a:pt x="4224364" y="217789"/>
                </a:lnTo>
                <a:lnTo>
                  <a:pt x="4280690" y="234686"/>
                </a:lnTo>
                <a:lnTo>
                  <a:pt x="4327628" y="259094"/>
                </a:lnTo>
                <a:lnTo>
                  <a:pt x="4372686" y="291012"/>
                </a:lnTo>
                <a:lnTo>
                  <a:pt x="4412114" y="328561"/>
                </a:lnTo>
                <a:lnTo>
                  <a:pt x="4451542" y="371743"/>
                </a:lnTo>
                <a:lnTo>
                  <a:pt x="4487214" y="416803"/>
                </a:lnTo>
                <a:lnTo>
                  <a:pt x="4522886" y="463741"/>
                </a:lnTo>
                <a:lnTo>
                  <a:pt x="4558559" y="510678"/>
                </a:lnTo>
                <a:lnTo>
                  <a:pt x="4594231" y="555737"/>
                </a:lnTo>
                <a:lnTo>
                  <a:pt x="4631782" y="598919"/>
                </a:lnTo>
                <a:lnTo>
                  <a:pt x="4674964" y="636471"/>
                </a:lnTo>
                <a:lnTo>
                  <a:pt x="4716270" y="670266"/>
                </a:lnTo>
                <a:lnTo>
                  <a:pt x="4763206" y="696549"/>
                </a:lnTo>
                <a:lnTo>
                  <a:pt x="4813899" y="719079"/>
                </a:lnTo>
                <a:lnTo>
                  <a:pt x="4868345" y="737854"/>
                </a:lnTo>
                <a:lnTo>
                  <a:pt x="4924669" y="754751"/>
                </a:lnTo>
                <a:lnTo>
                  <a:pt x="4980995" y="769772"/>
                </a:lnTo>
                <a:lnTo>
                  <a:pt x="5039198" y="784792"/>
                </a:lnTo>
                <a:lnTo>
                  <a:pt x="5093644" y="801690"/>
                </a:lnTo>
                <a:lnTo>
                  <a:pt x="5148091" y="820464"/>
                </a:lnTo>
                <a:lnTo>
                  <a:pt x="5198784" y="842995"/>
                </a:lnTo>
                <a:lnTo>
                  <a:pt x="5243845" y="871157"/>
                </a:lnTo>
                <a:lnTo>
                  <a:pt x="5285151" y="904952"/>
                </a:lnTo>
                <a:lnTo>
                  <a:pt x="5318944" y="946257"/>
                </a:lnTo>
                <a:lnTo>
                  <a:pt x="5347108" y="991317"/>
                </a:lnTo>
                <a:lnTo>
                  <a:pt x="5369636" y="1042007"/>
                </a:lnTo>
                <a:lnTo>
                  <a:pt x="5388410" y="1096456"/>
                </a:lnTo>
                <a:lnTo>
                  <a:pt x="5405308" y="1150903"/>
                </a:lnTo>
                <a:lnTo>
                  <a:pt x="5420328" y="1209105"/>
                </a:lnTo>
                <a:lnTo>
                  <a:pt x="5435349" y="1265429"/>
                </a:lnTo>
                <a:lnTo>
                  <a:pt x="5452246" y="1321755"/>
                </a:lnTo>
                <a:lnTo>
                  <a:pt x="5471021" y="1376203"/>
                </a:lnTo>
                <a:lnTo>
                  <a:pt x="5493550" y="1426896"/>
                </a:lnTo>
                <a:lnTo>
                  <a:pt x="5519836" y="1473832"/>
                </a:lnTo>
                <a:lnTo>
                  <a:pt x="5553632" y="1515138"/>
                </a:lnTo>
                <a:lnTo>
                  <a:pt x="5591181" y="1558320"/>
                </a:lnTo>
                <a:lnTo>
                  <a:pt x="5634364" y="1595869"/>
                </a:lnTo>
                <a:lnTo>
                  <a:pt x="5679425" y="1631541"/>
                </a:lnTo>
                <a:lnTo>
                  <a:pt x="5728238" y="1667213"/>
                </a:lnTo>
                <a:lnTo>
                  <a:pt x="5775175" y="1702885"/>
                </a:lnTo>
                <a:lnTo>
                  <a:pt x="5820236" y="1738560"/>
                </a:lnTo>
                <a:lnTo>
                  <a:pt x="5863416" y="1777986"/>
                </a:lnTo>
                <a:lnTo>
                  <a:pt x="5900968" y="1817414"/>
                </a:lnTo>
                <a:lnTo>
                  <a:pt x="5932886" y="1862474"/>
                </a:lnTo>
                <a:lnTo>
                  <a:pt x="5957294" y="1909410"/>
                </a:lnTo>
                <a:lnTo>
                  <a:pt x="5974191" y="1965736"/>
                </a:lnTo>
                <a:lnTo>
                  <a:pt x="5981700" y="2023938"/>
                </a:lnTo>
                <a:lnTo>
                  <a:pt x="5983578" y="2084018"/>
                </a:lnTo>
                <a:lnTo>
                  <a:pt x="5977945" y="2147852"/>
                </a:lnTo>
                <a:lnTo>
                  <a:pt x="5970435" y="2211686"/>
                </a:lnTo>
                <a:lnTo>
                  <a:pt x="5961048" y="2275522"/>
                </a:lnTo>
                <a:lnTo>
                  <a:pt x="5953538" y="2339356"/>
                </a:lnTo>
                <a:lnTo>
                  <a:pt x="5949784" y="2403192"/>
                </a:lnTo>
                <a:lnTo>
                  <a:pt x="5949784" y="2465149"/>
                </a:lnTo>
                <a:lnTo>
                  <a:pt x="5957294" y="2523350"/>
                </a:lnTo>
                <a:lnTo>
                  <a:pt x="5972312" y="2581552"/>
                </a:lnTo>
                <a:lnTo>
                  <a:pt x="5994843" y="2636001"/>
                </a:lnTo>
                <a:lnTo>
                  <a:pt x="6024884" y="2692325"/>
                </a:lnTo>
                <a:lnTo>
                  <a:pt x="6054922" y="2748651"/>
                </a:lnTo>
                <a:lnTo>
                  <a:pt x="6088718" y="2804974"/>
                </a:lnTo>
                <a:lnTo>
                  <a:pt x="6120634" y="2859423"/>
                </a:lnTo>
                <a:lnTo>
                  <a:pt x="6148798" y="2917624"/>
                </a:lnTo>
                <a:lnTo>
                  <a:pt x="6171326" y="2973950"/>
                </a:lnTo>
                <a:lnTo>
                  <a:pt x="6186347" y="3032152"/>
                </a:lnTo>
                <a:lnTo>
                  <a:pt x="6191980" y="3092230"/>
                </a:lnTo>
                <a:lnTo>
                  <a:pt x="6186347" y="3152310"/>
                </a:lnTo>
                <a:lnTo>
                  <a:pt x="6171326" y="3210513"/>
                </a:lnTo>
                <a:lnTo>
                  <a:pt x="6148798" y="3266839"/>
                </a:lnTo>
                <a:lnTo>
                  <a:pt x="6120634" y="3325039"/>
                </a:lnTo>
                <a:lnTo>
                  <a:pt x="6088718" y="3379488"/>
                </a:lnTo>
                <a:lnTo>
                  <a:pt x="6054922" y="3435814"/>
                </a:lnTo>
                <a:lnTo>
                  <a:pt x="6024884" y="3492137"/>
                </a:lnTo>
                <a:lnTo>
                  <a:pt x="5994843" y="3548461"/>
                </a:lnTo>
                <a:lnTo>
                  <a:pt x="5972312" y="3602910"/>
                </a:lnTo>
                <a:lnTo>
                  <a:pt x="5957294" y="3661113"/>
                </a:lnTo>
                <a:lnTo>
                  <a:pt x="5949784" y="3719313"/>
                </a:lnTo>
                <a:lnTo>
                  <a:pt x="5949784" y="3781272"/>
                </a:lnTo>
                <a:lnTo>
                  <a:pt x="5953538" y="3845106"/>
                </a:lnTo>
                <a:lnTo>
                  <a:pt x="5961048" y="3908940"/>
                </a:lnTo>
                <a:lnTo>
                  <a:pt x="5970435" y="3972776"/>
                </a:lnTo>
                <a:lnTo>
                  <a:pt x="5977945" y="4036610"/>
                </a:lnTo>
                <a:lnTo>
                  <a:pt x="5983578" y="4100444"/>
                </a:lnTo>
                <a:lnTo>
                  <a:pt x="5981700" y="4160526"/>
                </a:lnTo>
                <a:lnTo>
                  <a:pt x="5974191" y="4218729"/>
                </a:lnTo>
                <a:lnTo>
                  <a:pt x="5957294" y="4275053"/>
                </a:lnTo>
                <a:lnTo>
                  <a:pt x="5932886" y="4321989"/>
                </a:lnTo>
                <a:lnTo>
                  <a:pt x="5900968" y="4367050"/>
                </a:lnTo>
                <a:lnTo>
                  <a:pt x="5863416" y="4406477"/>
                </a:lnTo>
                <a:lnTo>
                  <a:pt x="5820236" y="4445903"/>
                </a:lnTo>
                <a:lnTo>
                  <a:pt x="5775175" y="4481577"/>
                </a:lnTo>
                <a:lnTo>
                  <a:pt x="5728238" y="4517249"/>
                </a:lnTo>
                <a:lnTo>
                  <a:pt x="5679425" y="4552921"/>
                </a:lnTo>
                <a:lnTo>
                  <a:pt x="5634364" y="4588593"/>
                </a:lnTo>
                <a:lnTo>
                  <a:pt x="5591181" y="4626142"/>
                </a:lnTo>
                <a:lnTo>
                  <a:pt x="5553632" y="4669325"/>
                </a:lnTo>
                <a:lnTo>
                  <a:pt x="5519836" y="4710630"/>
                </a:lnTo>
                <a:lnTo>
                  <a:pt x="5493550" y="4757566"/>
                </a:lnTo>
                <a:lnTo>
                  <a:pt x="5471021" y="4808259"/>
                </a:lnTo>
                <a:lnTo>
                  <a:pt x="5452246" y="4862708"/>
                </a:lnTo>
                <a:lnTo>
                  <a:pt x="5435349" y="4919033"/>
                </a:lnTo>
                <a:lnTo>
                  <a:pt x="5420328" y="4975357"/>
                </a:lnTo>
                <a:lnTo>
                  <a:pt x="5405308" y="5033560"/>
                </a:lnTo>
                <a:lnTo>
                  <a:pt x="5388410" y="5088007"/>
                </a:lnTo>
                <a:lnTo>
                  <a:pt x="5369636" y="5142453"/>
                </a:lnTo>
                <a:lnTo>
                  <a:pt x="5347108" y="5193146"/>
                </a:lnTo>
                <a:lnTo>
                  <a:pt x="5318944" y="5238207"/>
                </a:lnTo>
                <a:lnTo>
                  <a:pt x="5285151" y="5279510"/>
                </a:lnTo>
                <a:lnTo>
                  <a:pt x="5243845" y="5313305"/>
                </a:lnTo>
                <a:lnTo>
                  <a:pt x="5198784" y="5341467"/>
                </a:lnTo>
                <a:lnTo>
                  <a:pt x="5148091" y="5363998"/>
                </a:lnTo>
                <a:lnTo>
                  <a:pt x="5093644" y="5382773"/>
                </a:lnTo>
                <a:lnTo>
                  <a:pt x="5039198" y="5399670"/>
                </a:lnTo>
                <a:lnTo>
                  <a:pt x="4980995" y="5414691"/>
                </a:lnTo>
                <a:lnTo>
                  <a:pt x="4924669" y="5429711"/>
                </a:lnTo>
                <a:lnTo>
                  <a:pt x="4868345" y="5446609"/>
                </a:lnTo>
                <a:lnTo>
                  <a:pt x="4813899" y="5465383"/>
                </a:lnTo>
                <a:lnTo>
                  <a:pt x="4763206" y="5487914"/>
                </a:lnTo>
                <a:lnTo>
                  <a:pt x="4716270" y="5514197"/>
                </a:lnTo>
                <a:lnTo>
                  <a:pt x="4674964" y="5547992"/>
                </a:lnTo>
                <a:lnTo>
                  <a:pt x="4631782" y="5585543"/>
                </a:lnTo>
                <a:lnTo>
                  <a:pt x="4594231" y="5628725"/>
                </a:lnTo>
                <a:lnTo>
                  <a:pt x="4558559" y="5673785"/>
                </a:lnTo>
                <a:lnTo>
                  <a:pt x="4522886" y="5720721"/>
                </a:lnTo>
                <a:lnTo>
                  <a:pt x="4487214" y="5767659"/>
                </a:lnTo>
                <a:lnTo>
                  <a:pt x="4451542" y="5812719"/>
                </a:lnTo>
                <a:lnTo>
                  <a:pt x="4412114" y="5855901"/>
                </a:lnTo>
                <a:lnTo>
                  <a:pt x="4372686" y="5893450"/>
                </a:lnTo>
                <a:lnTo>
                  <a:pt x="4327628" y="5925368"/>
                </a:lnTo>
                <a:lnTo>
                  <a:pt x="4280690" y="5949776"/>
                </a:lnTo>
                <a:lnTo>
                  <a:pt x="4224364" y="5966674"/>
                </a:lnTo>
                <a:lnTo>
                  <a:pt x="4166161" y="5974184"/>
                </a:lnTo>
                <a:lnTo>
                  <a:pt x="4106083" y="5976061"/>
                </a:lnTo>
                <a:lnTo>
                  <a:pt x="4042247" y="5970428"/>
                </a:lnTo>
                <a:lnTo>
                  <a:pt x="3978413" y="5962919"/>
                </a:lnTo>
                <a:lnTo>
                  <a:pt x="3914577" y="5953530"/>
                </a:lnTo>
                <a:lnTo>
                  <a:pt x="3850743" y="5946022"/>
                </a:lnTo>
                <a:lnTo>
                  <a:pt x="3786907" y="5942266"/>
                </a:lnTo>
                <a:lnTo>
                  <a:pt x="3724950" y="5942266"/>
                </a:lnTo>
                <a:lnTo>
                  <a:pt x="3666749" y="5949776"/>
                </a:lnTo>
                <a:lnTo>
                  <a:pt x="3606669" y="5964797"/>
                </a:lnTo>
                <a:lnTo>
                  <a:pt x="3552221" y="5987325"/>
                </a:lnTo>
                <a:lnTo>
                  <a:pt x="3495897" y="6017366"/>
                </a:lnTo>
                <a:lnTo>
                  <a:pt x="3439573" y="6047407"/>
                </a:lnTo>
                <a:lnTo>
                  <a:pt x="3383247" y="6081200"/>
                </a:lnTo>
                <a:lnTo>
                  <a:pt x="3328798" y="6113118"/>
                </a:lnTo>
                <a:lnTo>
                  <a:pt x="3270598" y="6141280"/>
                </a:lnTo>
                <a:lnTo>
                  <a:pt x="3214272" y="6163811"/>
                </a:lnTo>
                <a:lnTo>
                  <a:pt x="3156069" y="6178831"/>
                </a:lnTo>
                <a:lnTo>
                  <a:pt x="3095991" y="6184462"/>
                </a:lnTo>
                <a:lnTo>
                  <a:pt x="3035911" y="6178831"/>
                </a:lnTo>
                <a:lnTo>
                  <a:pt x="2977708" y="6163811"/>
                </a:lnTo>
                <a:lnTo>
                  <a:pt x="2921385" y="6141280"/>
                </a:lnTo>
                <a:lnTo>
                  <a:pt x="2863182" y="6113118"/>
                </a:lnTo>
                <a:lnTo>
                  <a:pt x="2808733" y="6081200"/>
                </a:lnTo>
                <a:lnTo>
                  <a:pt x="2752409" y="6047407"/>
                </a:lnTo>
                <a:lnTo>
                  <a:pt x="2696083" y="6017366"/>
                </a:lnTo>
                <a:lnTo>
                  <a:pt x="2639760" y="5987325"/>
                </a:lnTo>
                <a:lnTo>
                  <a:pt x="2583436" y="5964797"/>
                </a:lnTo>
                <a:lnTo>
                  <a:pt x="2525233" y="5949776"/>
                </a:lnTo>
                <a:lnTo>
                  <a:pt x="2467030" y="5942266"/>
                </a:lnTo>
                <a:lnTo>
                  <a:pt x="2405071" y="5942266"/>
                </a:lnTo>
                <a:lnTo>
                  <a:pt x="2341237" y="5946022"/>
                </a:lnTo>
                <a:lnTo>
                  <a:pt x="2277403" y="5953530"/>
                </a:lnTo>
                <a:lnTo>
                  <a:pt x="2213567" y="5962919"/>
                </a:lnTo>
                <a:lnTo>
                  <a:pt x="2149731" y="5970428"/>
                </a:lnTo>
                <a:lnTo>
                  <a:pt x="2085897" y="5976061"/>
                </a:lnTo>
                <a:lnTo>
                  <a:pt x="2025819" y="5974184"/>
                </a:lnTo>
                <a:lnTo>
                  <a:pt x="1967617" y="5966674"/>
                </a:lnTo>
                <a:lnTo>
                  <a:pt x="1911291" y="5949776"/>
                </a:lnTo>
                <a:lnTo>
                  <a:pt x="1864354" y="5925368"/>
                </a:lnTo>
                <a:lnTo>
                  <a:pt x="1819293" y="5893450"/>
                </a:lnTo>
                <a:lnTo>
                  <a:pt x="1779867" y="5855901"/>
                </a:lnTo>
                <a:lnTo>
                  <a:pt x="1740438" y="5812719"/>
                </a:lnTo>
                <a:lnTo>
                  <a:pt x="1704766" y="5767659"/>
                </a:lnTo>
                <a:lnTo>
                  <a:pt x="1669094" y="5720721"/>
                </a:lnTo>
                <a:lnTo>
                  <a:pt x="1633422" y="5673785"/>
                </a:lnTo>
                <a:lnTo>
                  <a:pt x="1597750" y="5628725"/>
                </a:lnTo>
                <a:lnTo>
                  <a:pt x="1560199" y="5585543"/>
                </a:lnTo>
                <a:lnTo>
                  <a:pt x="1517016" y="5547992"/>
                </a:lnTo>
                <a:lnTo>
                  <a:pt x="1475711" y="5514197"/>
                </a:lnTo>
                <a:lnTo>
                  <a:pt x="1428774" y="5487914"/>
                </a:lnTo>
                <a:lnTo>
                  <a:pt x="1378082" y="5465383"/>
                </a:lnTo>
                <a:lnTo>
                  <a:pt x="1323635" y="5446609"/>
                </a:lnTo>
                <a:lnTo>
                  <a:pt x="1267309" y="5429711"/>
                </a:lnTo>
                <a:lnTo>
                  <a:pt x="1210986" y="5414691"/>
                </a:lnTo>
                <a:lnTo>
                  <a:pt x="1152783" y="5399670"/>
                </a:lnTo>
                <a:lnTo>
                  <a:pt x="1098336" y="5382773"/>
                </a:lnTo>
                <a:lnTo>
                  <a:pt x="1043887" y="5363998"/>
                </a:lnTo>
                <a:lnTo>
                  <a:pt x="993197" y="5341467"/>
                </a:lnTo>
                <a:lnTo>
                  <a:pt x="948135" y="5313305"/>
                </a:lnTo>
                <a:lnTo>
                  <a:pt x="906830" y="5279510"/>
                </a:lnTo>
                <a:lnTo>
                  <a:pt x="873037" y="5238207"/>
                </a:lnTo>
                <a:lnTo>
                  <a:pt x="844875" y="5193146"/>
                </a:lnTo>
                <a:lnTo>
                  <a:pt x="822344" y="5142453"/>
                </a:lnTo>
                <a:lnTo>
                  <a:pt x="803570" y="5088007"/>
                </a:lnTo>
                <a:lnTo>
                  <a:pt x="786672" y="5033560"/>
                </a:lnTo>
                <a:lnTo>
                  <a:pt x="771652" y="4975357"/>
                </a:lnTo>
                <a:lnTo>
                  <a:pt x="756631" y="4919033"/>
                </a:lnTo>
                <a:lnTo>
                  <a:pt x="739734" y="4862708"/>
                </a:lnTo>
                <a:lnTo>
                  <a:pt x="720959" y="4808259"/>
                </a:lnTo>
                <a:lnTo>
                  <a:pt x="698428" y="4757566"/>
                </a:lnTo>
                <a:lnTo>
                  <a:pt x="672143" y="4710630"/>
                </a:lnTo>
                <a:lnTo>
                  <a:pt x="638351" y="4669325"/>
                </a:lnTo>
                <a:lnTo>
                  <a:pt x="600799" y="4626142"/>
                </a:lnTo>
                <a:lnTo>
                  <a:pt x="557617" y="4588593"/>
                </a:lnTo>
                <a:lnTo>
                  <a:pt x="510678" y="4552921"/>
                </a:lnTo>
                <a:lnTo>
                  <a:pt x="463742" y="4517249"/>
                </a:lnTo>
                <a:lnTo>
                  <a:pt x="416805" y="4481577"/>
                </a:lnTo>
                <a:lnTo>
                  <a:pt x="371744" y="4445903"/>
                </a:lnTo>
                <a:lnTo>
                  <a:pt x="328562" y="4406477"/>
                </a:lnTo>
                <a:lnTo>
                  <a:pt x="291012" y="4367050"/>
                </a:lnTo>
                <a:lnTo>
                  <a:pt x="259096" y="4321989"/>
                </a:lnTo>
                <a:lnTo>
                  <a:pt x="234689" y="4275053"/>
                </a:lnTo>
                <a:lnTo>
                  <a:pt x="217791" y="4218729"/>
                </a:lnTo>
                <a:lnTo>
                  <a:pt x="210281" y="4160526"/>
                </a:lnTo>
                <a:lnTo>
                  <a:pt x="208402" y="4100444"/>
                </a:lnTo>
                <a:lnTo>
                  <a:pt x="214035" y="4036610"/>
                </a:lnTo>
                <a:lnTo>
                  <a:pt x="221545" y="3972776"/>
                </a:lnTo>
                <a:lnTo>
                  <a:pt x="230932" y="3908940"/>
                </a:lnTo>
                <a:lnTo>
                  <a:pt x="238443" y="3845106"/>
                </a:lnTo>
                <a:lnTo>
                  <a:pt x="242199" y="3781272"/>
                </a:lnTo>
                <a:lnTo>
                  <a:pt x="242199" y="3719313"/>
                </a:lnTo>
                <a:lnTo>
                  <a:pt x="234689" y="3661113"/>
                </a:lnTo>
                <a:lnTo>
                  <a:pt x="219668" y="3602910"/>
                </a:lnTo>
                <a:lnTo>
                  <a:pt x="197138" y="3548461"/>
                </a:lnTo>
                <a:lnTo>
                  <a:pt x="168976" y="3492137"/>
                </a:lnTo>
                <a:lnTo>
                  <a:pt x="137057" y="3435814"/>
                </a:lnTo>
                <a:lnTo>
                  <a:pt x="103264" y="3379488"/>
                </a:lnTo>
                <a:lnTo>
                  <a:pt x="71346" y="3325039"/>
                </a:lnTo>
                <a:lnTo>
                  <a:pt x="43182" y="3266839"/>
                </a:lnTo>
                <a:lnTo>
                  <a:pt x="20654" y="3210513"/>
                </a:lnTo>
                <a:lnTo>
                  <a:pt x="5634" y="3152310"/>
                </a:lnTo>
                <a:lnTo>
                  <a:pt x="0" y="3092230"/>
                </a:lnTo>
                <a:lnTo>
                  <a:pt x="5634" y="3032152"/>
                </a:lnTo>
                <a:lnTo>
                  <a:pt x="20654" y="2973950"/>
                </a:lnTo>
                <a:lnTo>
                  <a:pt x="43182" y="2917624"/>
                </a:lnTo>
                <a:lnTo>
                  <a:pt x="71346" y="2859423"/>
                </a:lnTo>
                <a:lnTo>
                  <a:pt x="103264" y="2804974"/>
                </a:lnTo>
                <a:lnTo>
                  <a:pt x="137057" y="2748651"/>
                </a:lnTo>
                <a:lnTo>
                  <a:pt x="168976" y="2692325"/>
                </a:lnTo>
                <a:lnTo>
                  <a:pt x="197138" y="2636001"/>
                </a:lnTo>
                <a:lnTo>
                  <a:pt x="219668" y="2581552"/>
                </a:lnTo>
                <a:lnTo>
                  <a:pt x="234689" y="2523350"/>
                </a:lnTo>
                <a:lnTo>
                  <a:pt x="242199" y="2465149"/>
                </a:lnTo>
                <a:lnTo>
                  <a:pt x="242199" y="2403192"/>
                </a:lnTo>
                <a:lnTo>
                  <a:pt x="238443" y="2339356"/>
                </a:lnTo>
                <a:lnTo>
                  <a:pt x="230932" y="2275522"/>
                </a:lnTo>
                <a:lnTo>
                  <a:pt x="221545" y="2211686"/>
                </a:lnTo>
                <a:lnTo>
                  <a:pt x="214035" y="2147852"/>
                </a:lnTo>
                <a:lnTo>
                  <a:pt x="208402" y="2084018"/>
                </a:lnTo>
                <a:lnTo>
                  <a:pt x="210281" y="2023938"/>
                </a:lnTo>
                <a:lnTo>
                  <a:pt x="217791" y="1965736"/>
                </a:lnTo>
                <a:lnTo>
                  <a:pt x="234689" y="1909410"/>
                </a:lnTo>
                <a:lnTo>
                  <a:pt x="259096" y="1862474"/>
                </a:lnTo>
                <a:lnTo>
                  <a:pt x="291012" y="1817414"/>
                </a:lnTo>
                <a:lnTo>
                  <a:pt x="328562" y="1777986"/>
                </a:lnTo>
                <a:lnTo>
                  <a:pt x="371744" y="1738560"/>
                </a:lnTo>
                <a:lnTo>
                  <a:pt x="416805" y="1702885"/>
                </a:lnTo>
                <a:lnTo>
                  <a:pt x="463742" y="1667213"/>
                </a:lnTo>
                <a:lnTo>
                  <a:pt x="510678" y="1631541"/>
                </a:lnTo>
                <a:lnTo>
                  <a:pt x="557617" y="1595869"/>
                </a:lnTo>
                <a:lnTo>
                  <a:pt x="600799" y="1558320"/>
                </a:lnTo>
                <a:lnTo>
                  <a:pt x="638351" y="1515138"/>
                </a:lnTo>
                <a:lnTo>
                  <a:pt x="672143" y="1473832"/>
                </a:lnTo>
                <a:lnTo>
                  <a:pt x="698428" y="1426896"/>
                </a:lnTo>
                <a:lnTo>
                  <a:pt x="720959" y="1376203"/>
                </a:lnTo>
                <a:lnTo>
                  <a:pt x="739734" y="1321755"/>
                </a:lnTo>
                <a:lnTo>
                  <a:pt x="756631" y="1265429"/>
                </a:lnTo>
                <a:lnTo>
                  <a:pt x="771652" y="1209105"/>
                </a:lnTo>
                <a:lnTo>
                  <a:pt x="786672" y="1150903"/>
                </a:lnTo>
                <a:lnTo>
                  <a:pt x="803570" y="1096456"/>
                </a:lnTo>
                <a:lnTo>
                  <a:pt x="822344" y="1042007"/>
                </a:lnTo>
                <a:lnTo>
                  <a:pt x="844875" y="991317"/>
                </a:lnTo>
                <a:lnTo>
                  <a:pt x="873037" y="946257"/>
                </a:lnTo>
                <a:lnTo>
                  <a:pt x="906830" y="904952"/>
                </a:lnTo>
                <a:lnTo>
                  <a:pt x="948135" y="871157"/>
                </a:lnTo>
                <a:lnTo>
                  <a:pt x="993197" y="842995"/>
                </a:lnTo>
                <a:lnTo>
                  <a:pt x="1043887" y="820464"/>
                </a:lnTo>
                <a:lnTo>
                  <a:pt x="1098336" y="801690"/>
                </a:lnTo>
                <a:lnTo>
                  <a:pt x="1152783" y="784792"/>
                </a:lnTo>
                <a:lnTo>
                  <a:pt x="1210986" y="769772"/>
                </a:lnTo>
                <a:lnTo>
                  <a:pt x="1267309" y="754751"/>
                </a:lnTo>
                <a:lnTo>
                  <a:pt x="1323635" y="737854"/>
                </a:lnTo>
                <a:lnTo>
                  <a:pt x="1378082" y="719079"/>
                </a:lnTo>
                <a:lnTo>
                  <a:pt x="1428774" y="696549"/>
                </a:lnTo>
                <a:lnTo>
                  <a:pt x="1475711" y="670266"/>
                </a:lnTo>
                <a:lnTo>
                  <a:pt x="1517016" y="636471"/>
                </a:lnTo>
                <a:lnTo>
                  <a:pt x="1560199" y="598919"/>
                </a:lnTo>
                <a:lnTo>
                  <a:pt x="1597750" y="555737"/>
                </a:lnTo>
                <a:lnTo>
                  <a:pt x="1633422" y="510678"/>
                </a:lnTo>
                <a:lnTo>
                  <a:pt x="1669094" y="463741"/>
                </a:lnTo>
                <a:lnTo>
                  <a:pt x="1704766" y="416803"/>
                </a:lnTo>
                <a:lnTo>
                  <a:pt x="1740438" y="371743"/>
                </a:lnTo>
                <a:lnTo>
                  <a:pt x="1779867" y="328561"/>
                </a:lnTo>
                <a:lnTo>
                  <a:pt x="1819293" y="291012"/>
                </a:lnTo>
                <a:lnTo>
                  <a:pt x="1864354" y="259094"/>
                </a:lnTo>
                <a:lnTo>
                  <a:pt x="1911291" y="234686"/>
                </a:lnTo>
                <a:lnTo>
                  <a:pt x="1967617" y="217789"/>
                </a:lnTo>
                <a:lnTo>
                  <a:pt x="2025819" y="210279"/>
                </a:lnTo>
                <a:lnTo>
                  <a:pt x="2085897" y="208401"/>
                </a:lnTo>
                <a:lnTo>
                  <a:pt x="2149731" y="214035"/>
                </a:lnTo>
                <a:lnTo>
                  <a:pt x="2213567" y="221545"/>
                </a:lnTo>
                <a:lnTo>
                  <a:pt x="2277403" y="230932"/>
                </a:lnTo>
                <a:lnTo>
                  <a:pt x="2341237" y="238443"/>
                </a:lnTo>
                <a:lnTo>
                  <a:pt x="2405071" y="242197"/>
                </a:lnTo>
                <a:lnTo>
                  <a:pt x="2467030" y="242197"/>
                </a:lnTo>
                <a:lnTo>
                  <a:pt x="2525233" y="234686"/>
                </a:lnTo>
                <a:lnTo>
                  <a:pt x="2583436" y="219666"/>
                </a:lnTo>
                <a:lnTo>
                  <a:pt x="2639760" y="197137"/>
                </a:lnTo>
                <a:lnTo>
                  <a:pt x="2696083" y="167096"/>
                </a:lnTo>
                <a:lnTo>
                  <a:pt x="2752409" y="137057"/>
                </a:lnTo>
                <a:lnTo>
                  <a:pt x="2808733" y="103262"/>
                </a:lnTo>
                <a:lnTo>
                  <a:pt x="2863182" y="71344"/>
                </a:lnTo>
                <a:lnTo>
                  <a:pt x="2921385" y="43182"/>
                </a:lnTo>
                <a:lnTo>
                  <a:pt x="2977708" y="20652"/>
                </a:lnTo>
                <a:lnTo>
                  <a:pt x="3035911" y="5631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102" name="Picture 6" descr="Kyselé dažde sú ... Kyslé dažde: príčiny. Problém s kyslým dažďom - Povahy  2021">
            <a:extLst>
              <a:ext uri="{FF2B5EF4-FFF2-40B4-BE49-F238E27FC236}">
                <a16:creationId xmlns:a16="http://schemas.microsoft.com/office/drawing/2014/main" id="{466732D1-C3BC-4730-95F9-F3C6C6AB0C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4" r="17192"/>
          <a:stretch/>
        </p:blipFill>
        <p:spPr bwMode="auto">
          <a:xfrm>
            <a:off x="8278901" y="734672"/>
            <a:ext cx="3172463" cy="3168646"/>
          </a:xfrm>
          <a:custGeom>
            <a:avLst/>
            <a:gdLst/>
            <a:ahLst/>
            <a:cxnLst/>
            <a:rect l="l" t="t" r="r" b="b"/>
            <a:pathLst>
              <a:path w="2998601" h="2994963">
                <a:moveTo>
                  <a:pt x="1499301" y="0"/>
                </a:moveTo>
                <a:lnTo>
                  <a:pt x="1528395" y="2727"/>
                </a:lnTo>
                <a:lnTo>
                  <a:pt x="1556581" y="10001"/>
                </a:lnTo>
                <a:lnTo>
                  <a:pt x="1583858" y="20912"/>
                </a:lnTo>
                <a:lnTo>
                  <a:pt x="1612043" y="34550"/>
                </a:lnTo>
                <a:lnTo>
                  <a:pt x="1638411" y="50007"/>
                </a:lnTo>
                <a:lnTo>
                  <a:pt x="1665688" y="66373"/>
                </a:lnTo>
                <a:lnTo>
                  <a:pt x="1692964" y="80920"/>
                </a:lnTo>
                <a:lnTo>
                  <a:pt x="1720240" y="95468"/>
                </a:lnTo>
                <a:lnTo>
                  <a:pt x="1746608" y="106378"/>
                </a:lnTo>
                <a:lnTo>
                  <a:pt x="1775703" y="113652"/>
                </a:lnTo>
                <a:lnTo>
                  <a:pt x="1803888" y="117289"/>
                </a:lnTo>
                <a:lnTo>
                  <a:pt x="1833892" y="117289"/>
                </a:lnTo>
                <a:lnTo>
                  <a:pt x="1864806" y="115471"/>
                </a:lnTo>
                <a:lnTo>
                  <a:pt x="1895719" y="111834"/>
                </a:lnTo>
                <a:lnTo>
                  <a:pt x="1926633" y="107288"/>
                </a:lnTo>
                <a:lnTo>
                  <a:pt x="1957546" y="103651"/>
                </a:lnTo>
                <a:lnTo>
                  <a:pt x="1988460" y="100923"/>
                </a:lnTo>
                <a:lnTo>
                  <a:pt x="2017554" y="101832"/>
                </a:lnTo>
                <a:lnTo>
                  <a:pt x="2045740" y="105469"/>
                </a:lnTo>
                <a:lnTo>
                  <a:pt x="2073017" y="113652"/>
                </a:lnTo>
                <a:lnTo>
                  <a:pt x="2095748" y="125472"/>
                </a:lnTo>
                <a:lnTo>
                  <a:pt x="2117568" y="140929"/>
                </a:lnTo>
                <a:lnTo>
                  <a:pt x="2136662" y="159113"/>
                </a:lnTo>
                <a:lnTo>
                  <a:pt x="2155756" y="180025"/>
                </a:lnTo>
                <a:lnTo>
                  <a:pt x="2173031" y="201846"/>
                </a:lnTo>
                <a:lnTo>
                  <a:pt x="2190306" y="224577"/>
                </a:lnTo>
                <a:lnTo>
                  <a:pt x="2207581" y="247307"/>
                </a:lnTo>
                <a:lnTo>
                  <a:pt x="2224856" y="269128"/>
                </a:lnTo>
                <a:lnTo>
                  <a:pt x="2243041" y="290040"/>
                </a:lnTo>
                <a:lnTo>
                  <a:pt x="2263953" y="308225"/>
                </a:lnTo>
                <a:lnTo>
                  <a:pt x="2283956" y="324591"/>
                </a:lnTo>
                <a:lnTo>
                  <a:pt x="2306686" y="337319"/>
                </a:lnTo>
                <a:lnTo>
                  <a:pt x="2331235" y="348230"/>
                </a:lnTo>
                <a:lnTo>
                  <a:pt x="2357602" y="357322"/>
                </a:lnTo>
                <a:lnTo>
                  <a:pt x="2384878" y="365505"/>
                </a:lnTo>
                <a:lnTo>
                  <a:pt x="2412155" y="372779"/>
                </a:lnTo>
                <a:lnTo>
                  <a:pt x="2440341" y="380053"/>
                </a:lnTo>
                <a:lnTo>
                  <a:pt x="2466708" y="388236"/>
                </a:lnTo>
                <a:lnTo>
                  <a:pt x="2493075" y="397328"/>
                </a:lnTo>
                <a:lnTo>
                  <a:pt x="2517624" y="408239"/>
                </a:lnTo>
                <a:lnTo>
                  <a:pt x="2539446" y="421877"/>
                </a:lnTo>
                <a:lnTo>
                  <a:pt x="2559449" y="438243"/>
                </a:lnTo>
                <a:lnTo>
                  <a:pt x="2575814" y="458246"/>
                </a:lnTo>
                <a:lnTo>
                  <a:pt x="2589453" y="480067"/>
                </a:lnTo>
                <a:lnTo>
                  <a:pt x="2600363" y="504615"/>
                </a:lnTo>
                <a:lnTo>
                  <a:pt x="2609455" y="530983"/>
                </a:lnTo>
                <a:lnTo>
                  <a:pt x="2617638" y="557350"/>
                </a:lnTo>
                <a:lnTo>
                  <a:pt x="2624912" y="585536"/>
                </a:lnTo>
                <a:lnTo>
                  <a:pt x="2632186" y="612812"/>
                </a:lnTo>
                <a:lnTo>
                  <a:pt x="2640369" y="640089"/>
                </a:lnTo>
                <a:lnTo>
                  <a:pt x="2649461" y="666457"/>
                </a:lnTo>
                <a:lnTo>
                  <a:pt x="2660371" y="691006"/>
                </a:lnTo>
                <a:lnTo>
                  <a:pt x="2673101" y="713736"/>
                </a:lnTo>
                <a:lnTo>
                  <a:pt x="2689467" y="733739"/>
                </a:lnTo>
                <a:lnTo>
                  <a:pt x="2707651" y="754651"/>
                </a:lnTo>
                <a:lnTo>
                  <a:pt x="2728563" y="772835"/>
                </a:lnTo>
                <a:lnTo>
                  <a:pt x="2750385" y="790110"/>
                </a:lnTo>
                <a:lnTo>
                  <a:pt x="2774024" y="807385"/>
                </a:lnTo>
                <a:lnTo>
                  <a:pt x="2796754" y="824660"/>
                </a:lnTo>
                <a:lnTo>
                  <a:pt x="2818576" y="841936"/>
                </a:lnTo>
                <a:lnTo>
                  <a:pt x="2839487" y="861029"/>
                </a:lnTo>
                <a:lnTo>
                  <a:pt x="2857672" y="880123"/>
                </a:lnTo>
                <a:lnTo>
                  <a:pt x="2873129" y="901944"/>
                </a:lnTo>
                <a:lnTo>
                  <a:pt x="2884949" y="924674"/>
                </a:lnTo>
                <a:lnTo>
                  <a:pt x="2893132" y="951951"/>
                </a:lnTo>
                <a:lnTo>
                  <a:pt x="2896768" y="980137"/>
                </a:lnTo>
                <a:lnTo>
                  <a:pt x="2897678" y="1009232"/>
                </a:lnTo>
                <a:lnTo>
                  <a:pt x="2894950" y="1040145"/>
                </a:lnTo>
                <a:lnTo>
                  <a:pt x="2891313" y="1071058"/>
                </a:lnTo>
                <a:lnTo>
                  <a:pt x="2886767" y="1101972"/>
                </a:lnTo>
                <a:lnTo>
                  <a:pt x="2883130" y="1132885"/>
                </a:lnTo>
                <a:lnTo>
                  <a:pt x="2881312" y="1163799"/>
                </a:lnTo>
                <a:lnTo>
                  <a:pt x="2881312" y="1193803"/>
                </a:lnTo>
                <a:lnTo>
                  <a:pt x="2884949" y="1221988"/>
                </a:lnTo>
                <a:lnTo>
                  <a:pt x="2892222" y="1250174"/>
                </a:lnTo>
                <a:lnTo>
                  <a:pt x="2903133" y="1276542"/>
                </a:lnTo>
                <a:lnTo>
                  <a:pt x="2917681" y="1303818"/>
                </a:lnTo>
                <a:lnTo>
                  <a:pt x="2932228" y="1331095"/>
                </a:lnTo>
                <a:lnTo>
                  <a:pt x="2948594" y="1358371"/>
                </a:lnTo>
                <a:lnTo>
                  <a:pt x="2964050" y="1384739"/>
                </a:lnTo>
                <a:lnTo>
                  <a:pt x="2977689" y="1412924"/>
                </a:lnTo>
                <a:lnTo>
                  <a:pt x="2988599" y="1440201"/>
                </a:lnTo>
                <a:lnTo>
                  <a:pt x="2995873" y="1468387"/>
                </a:lnTo>
                <a:lnTo>
                  <a:pt x="2998601" y="1497481"/>
                </a:lnTo>
                <a:lnTo>
                  <a:pt x="2995873" y="1526576"/>
                </a:lnTo>
                <a:lnTo>
                  <a:pt x="2988599" y="1554762"/>
                </a:lnTo>
                <a:lnTo>
                  <a:pt x="2977689" y="1582039"/>
                </a:lnTo>
                <a:lnTo>
                  <a:pt x="2964050" y="1610224"/>
                </a:lnTo>
                <a:lnTo>
                  <a:pt x="2948594" y="1636592"/>
                </a:lnTo>
                <a:lnTo>
                  <a:pt x="2932228" y="1663869"/>
                </a:lnTo>
                <a:lnTo>
                  <a:pt x="2917681" y="1691145"/>
                </a:lnTo>
                <a:lnTo>
                  <a:pt x="2903133" y="1718421"/>
                </a:lnTo>
                <a:lnTo>
                  <a:pt x="2892222" y="1744789"/>
                </a:lnTo>
                <a:lnTo>
                  <a:pt x="2884949" y="1772975"/>
                </a:lnTo>
                <a:lnTo>
                  <a:pt x="2881312" y="1801160"/>
                </a:lnTo>
                <a:lnTo>
                  <a:pt x="2881312" y="1831165"/>
                </a:lnTo>
                <a:lnTo>
                  <a:pt x="2883130" y="1862078"/>
                </a:lnTo>
                <a:lnTo>
                  <a:pt x="2886767" y="1892991"/>
                </a:lnTo>
                <a:lnTo>
                  <a:pt x="2891313" y="1923905"/>
                </a:lnTo>
                <a:lnTo>
                  <a:pt x="2894950" y="1954818"/>
                </a:lnTo>
                <a:lnTo>
                  <a:pt x="2897678" y="1985731"/>
                </a:lnTo>
                <a:lnTo>
                  <a:pt x="2896768" y="2014827"/>
                </a:lnTo>
                <a:lnTo>
                  <a:pt x="2893132" y="2043013"/>
                </a:lnTo>
                <a:lnTo>
                  <a:pt x="2884949" y="2070289"/>
                </a:lnTo>
                <a:lnTo>
                  <a:pt x="2873129" y="2093019"/>
                </a:lnTo>
                <a:lnTo>
                  <a:pt x="2857672" y="2114841"/>
                </a:lnTo>
                <a:lnTo>
                  <a:pt x="2839487" y="2133934"/>
                </a:lnTo>
                <a:lnTo>
                  <a:pt x="2818576" y="2153027"/>
                </a:lnTo>
                <a:lnTo>
                  <a:pt x="2796754" y="2170303"/>
                </a:lnTo>
                <a:lnTo>
                  <a:pt x="2774024" y="2187578"/>
                </a:lnTo>
                <a:lnTo>
                  <a:pt x="2750385" y="2204853"/>
                </a:lnTo>
                <a:lnTo>
                  <a:pt x="2728563" y="2222128"/>
                </a:lnTo>
                <a:lnTo>
                  <a:pt x="2707651" y="2240312"/>
                </a:lnTo>
                <a:lnTo>
                  <a:pt x="2689467" y="2261224"/>
                </a:lnTo>
                <a:lnTo>
                  <a:pt x="2673101" y="2281227"/>
                </a:lnTo>
                <a:lnTo>
                  <a:pt x="2660371" y="2303957"/>
                </a:lnTo>
                <a:lnTo>
                  <a:pt x="2649461" y="2328506"/>
                </a:lnTo>
                <a:lnTo>
                  <a:pt x="2640369" y="2354874"/>
                </a:lnTo>
                <a:lnTo>
                  <a:pt x="2632186" y="2382151"/>
                </a:lnTo>
                <a:lnTo>
                  <a:pt x="2624912" y="2409427"/>
                </a:lnTo>
                <a:lnTo>
                  <a:pt x="2617638" y="2437613"/>
                </a:lnTo>
                <a:lnTo>
                  <a:pt x="2609455" y="2463980"/>
                </a:lnTo>
                <a:lnTo>
                  <a:pt x="2600363" y="2490347"/>
                </a:lnTo>
                <a:lnTo>
                  <a:pt x="2589453" y="2514896"/>
                </a:lnTo>
                <a:lnTo>
                  <a:pt x="2575814" y="2536718"/>
                </a:lnTo>
                <a:lnTo>
                  <a:pt x="2559449" y="2556720"/>
                </a:lnTo>
                <a:lnTo>
                  <a:pt x="2539446" y="2573086"/>
                </a:lnTo>
                <a:lnTo>
                  <a:pt x="2517624" y="2586724"/>
                </a:lnTo>
                <a:lnTo>
                  <a:pt x="2493075" y="2597635"/>
                </a:lnTo>
                <a:lnTo>
                  <a:pt x="2466708" y="2606727"/>
                </a:lnTo>
                <a:lnTo>
                  <a:pt x="2440341" y="2614910"/>
                </a:lnTo>
                <a:lnTo>
                  <a:pt x="2412155" y="2622184"/>
                </a:lnTo>
                <a:lnTo>
                  <a:pt x="2384878" y="2629458"/>
                </a:lnTo>
                <a:lnTo>
                  <a:pt x="2357602" y="2637641"/>
                </a:lnTo>
                <a:lnTo>
                  <a:pt x="2331235" y="2646733"/>
                </a:lnTo>
                <a:lnTo>
                  <a:pt x="2306686" y="2657644"/>
                </a:lnTo>
                <a:lnTo>
                  <a:pt x="2283956" y="2670372"/>
                </a:lnTo>
                <a:lnTo>
                  <a:pt x="2263953" y="2686738"/>
                </a:lnTo>
                <a:lnTo>
                  <a:pt x="2243041" y="2704923"/>
                </a:lnTo>
                <a:lnTo>
                  <a:pt x="2224856" y="2725835"/>
                </a:lnTo>
                <a:lnTo>
                  <a:pt x="2207581" y="2747656"/>
                </a:lnTo>
                <a:lnTo>
                  <a:pt x="2190306" y="2770386"/>
                </a:lnTo>
                <a:lnTo>
                  <a:pt x="2173031" y="2793117"/>
                </a:lnTo>
                <a:lnTo>
                  <a:pt x="2155756" y="2814938"/>
                </a:lnTo>
                <a:lnTo>
                  <a:pt x="2136662" y="2835850"/>
                </a:lnTo>
                <a:lnTo>
                  <a:pt x="2117568" y="2854034"/>
                </a:lnTo>
                <a:lnTo>
                  <a:pt x="2095748" y="2869491"/>
                </a:lnTo>
                <a:lnTo>
                  <a:pt x="2073017" y="2881311"/>
                </a:lnTo>
                <a:lnTo>
                  <a:pt x="2045740" y="2889494"/>
                </a:lnTo>
                <a:lnTo>
                  <a:pt x="2017554" y="2893131"/>
                </a:lnTo>
                <a:lnTo>
                  <a:pt x="1988460" y="2894040"/>
                </a:lnTo>
                <a:lnTo>
                  <a:pt x="1957546" y="2891312"/>
                </a:lnTo>
                <a:lnTo>
                  <a:pt x="1926633" y="2887676"/>
                </a:lnTo>
                <a:lnTo>
                  <a:pt x="1895719" y="2883129"/>
                </a:lnTo>
                <a:lnTo>
                  <a:pt x="1864806" y="2879493"/>
                </a:lnTo>
                <a:lnTo>
                  <a:pt x="1833892" y="2877674"/>
                </a:lnTo>
                <a:lnTo>
                  <a:pt x="1803888" y="2877674"/>
                </a:lnTo>
                <a:lnTo>
                  <a:pt x="1775703" y="2881311"/>
                </a:lnTo>
                <a:lnTo>
                  <a:pt x="1746608" y="2888585"/>
                </a:lnTo>
                <a:lnTo>
                  <a:pt x="1720240" y="2899495"/>
                </a:lnTo>
                <a:lnTo>
                  <a:pt x="1692964" y="2914043"/>
                </a:lnTo>
                <a:lnTo>
                  <a:pt x="1665688" y="2928591"/>
                </a:lnTo>
                <a:lnTo>
                  <a:pt x="1638411" y="2944956"/>
                </a:lnTo>
                <a:lnTo>
                  <a:pt x="1612043" y="2960413"/>
                </a:lnTo>
                <a:lnTo>
                  <a:pt x="1583858" y="2974051"/>
                </a:lnTo>
                <a:lnTo>
                  <a:pt x="1556581" y="2984962"/>
                </a:lnTo>
                <a:lnTo>
                  <a:pt x="1528395" y="2992236"/>
                </a:lnTo>
                <a:lnTo>
                  <a:pt x="1499301" y="2994963"/>
                </a:lnTo>
                <a:lnTo>
                  <a:pt x="1470206" y="2992236"/>
                </a:lnTo>
                <a:lnTo>
                  <a:pt x="1442020" y="2984962"/>
                </a:lnTo>
                <a:lnTo>
                  <a:pt x="1414744" y="2974051"/>
                </a:lnTo>
                <a:lnTo>
                  <a:pt x="1386558" y="2960413"/>
                </a:lnTo>
                <a:lnTo>
                  <a:pt x="1360190" y="2944956"/>
                </a:lnTo>
                <a:lnTo>
                  <a:pt x="1332914" y="2928591"/>
                </a:lnTo>
                <a:lnTo>
                  <a:pt x="1305637" y="2914043"/>
                </a:lnTo>
                <a:lnTo>
                  <a:pt x="1278361" y="2899495"/>
                </a:lnTo>
                <a:lnTo>
                  <a:pt x="1251085" y="2888585"/>
                </a:lnTo>
                <a:lnTo>
                  <a:pt x="1222899" y="2881311"/>
                </a:lnTo>
                <a:lnTo>
                  <a:pt x="1194713" y="2877674"/>
                </a:lnTo>
                <a:lnTo>
                  <a:pt x="1164708" y="2877674"/>
                </a:lnTo>
                <a:lnTo>
                  <a:pt x="1133795" y="2879493"/>
                </a:lnTo>
                <a:lnTo>
                  <a:pt x="1102882" y="2883129"/>
                </a:lnTo>
                <a:lnTo>
                  <a:pt x="1071968" y="2887676"/>
                </a:lnTo>
                <a:lnTo>
                  <a:pt x="1041054" y="2891312"/>
                </a:lnTo>
                <a:lnTo>
                  <a:pt x="1010141" y="2894040"/>
                </a:lnTo>
                <a:lnTo>
                  <a:pt x="981047" y="2893131"/>
                </a:lnTo>
                <a:lnTo>
                  <a:pt x="952861" y="2889494"/>
                </a:lnTo>
                <a:lnTo>
                  <a:pt x="925584" y="2881311"/>
                </a:lnTo>
                <a:lnTo>
                  <a:pt x="902854" y="2869491"/>
                </a:lnTo>
                <a:lnTo>
                  <a:pt x="881032" y="2854034"/>
                </a:lnTo>
                <a:lnTo>
                  <a:pt x="861939" y="2835850"/>
                </a:lnTo>
                <a:lnTo>
                  <a:pt x="842845" y="2814938"/>
                </a:lnTo>
                <a:lnTo>
                  <a:pt x="825570" y="2793117"/>
                </a:lnTo>
                <a:lnTo>
                  <a:pt x="808295" y="2770386"/>
                </a:lnTo>
                <a:lnTo>
                  <a:pt x="791020" y="2747656"/>
                </a:lnTo>
                <a:lnTo>
                  <a:pt x="773745" y="2725835"/>
                </a:lnTo>
                <a:lnTo>
                  <a:pt x="755560" y="2704923"/>
                </a:lnTo>
                <a:lnTo>
                  <a:pt x="734648" y="2686738"/>
                </a:lnTo>
                <a:lnTo>
                  <a:pt x="714645" y="2670372"/>
                </a:lnTo>
                <a:lnTo>
                  <a:pt x="691915" y="2657644"/>
                </a:lnTo>
                <a:lnTo>
                  <a:pt x="667366" y="2646733"/>
                </a:lnTo>
                <a:lnTo>
                  <a:pt x="640999" y="2637641"/>
                </a:lnTo>
                <a:lnTo>
                  <a:pt x="613722" y="2629458"/>
                </a:lnTo>
                <a:lnTo>
                  <a:pt x="586446" y="2622184"/>
                </a:lnTo>
                <a:lnTo>
                  <a:pt x="558260" y="2614910"/>
                </a:lnTo>
                <a:lnTo>
                  <a:pt x="531893" y="2606727"/>
                </a:lnTo>
                <a:lnTo>
                  <a:pt x="505525" y="2597635"/>
                </a:lnTo>
                <a:lnTo>
                  <a:pt x="480977" y="2586724"/>
                </a:lnTo>
                <a:lnTo>
                  <a:pt x="459155" y="2573086"/>
                </a:lnTo>
                <a:lnTo>
                  <a:pt x="439152" y="2556720"/>
                </a:lnTo>
                <a:lnTo>
                  <a:pt x="422787" y="2536718"/>
                </a:lnTo>
                <a:lnTo>
                  <a:pt x="409149" y="2514896"/>
                </a:lnTo>
                <a:lnTo>
                  <a:pt x="398238" y="2490347"/>
                </a:lnTo>
                <a:lnTo>
                  <a:pt x="389146" y="2463980"/>
                </a:lnTo>
                <a:lnTo>
                  <a:pt x="380963" y="2437613"/>
                </a:lnTo>
                <a:lnTo>
                  <a:pt x="373689" y="2409427"/>
                </a:lnTo>
                <a:lnTo>
                  <a:pt x="366415" y="2382151"/>
                </a:lnTo>
                <a:lnTo>
                  <a:pt x="358232" y="2354874"/>
                </a:lnTo>
                <a:lnTo>
                  <a:pt x="349140" y="2328506"/>
                </a:lnTo>
                <a:lnTo>
                  <a:pt x="338229" y="2303957"/>
                </a:lnTo>
                <a:lnTo>
                  <a:pt x="325500" y="2281227"/>
                </a:lnTo>
                <a:lnTo>
                  <a:pt x="309135" y="2261224"/>
                </a:lnTo>
                <a:lnTo>
                  <a:pt x="290950" y="2240312"/>
                </a:lnTo>
                <a:lnTo>
                  <a:pt x="270038" y="2222128"/>
                </a:lnTo>
                <a:lnTo>
                  <a:pt x="247307" y="2204853"/>
                </a:lnTo>
                <a:lnTo>
                  <a:pt x="224577" y="2187578"/>
                </a:lnTo>
                <a:lnTo>
                  <a:pt x="201847" y="2170303"/>
                </a:lnTo>
                <a:lnTo>
                  <a:pt x="180025" y="2153027"/>
                </a:lnTo>
                <a:lnTo>
                  <a:pt x="159113" y="2133934"/>
                </a:lnTo>
                <a:lnTo>
                  <a:pt x="140929" y="2114841"/>
                </a:lnTo>
                <a:lnTo>
                  <a:pt x="125473" y="2093019"/>
                </a:lnTo>
                <a:lnTo>
                  <a:pt x="113653" y="2070289"/>
                </a:lnTo>
                <a:lnTo>
                  <a:pt x="105470" y="2043013"/>
                </a:lnTo>
                <a:lnTo>
                  <a:pt x="101833" y="2014827"/>
                </a:lnTo>
                <a:lnTo>
                  <a:pt x="100923" y="1985731"/>
                </a:lnTo>
                <a:lnTo>
                  <a:pt x="103651" y="1954818"/>
                </a:lnTo>
                <a:lnTo>
                  <a:pt x="107288" y="1923905"/>
                </a:lnTo>
                <a:lnTo>
                  <a:pt x="111834" y="1892991"/>
                </a:lnTo>
                <a:lnTo>
                  <a:pt x="115471" y="1862078"/>
                </a:lnTo>
                <a:lnTo>
                  <a:pt x="117290" y="1831165"/>
                </a:lnTo>
                <a:lnTo>
                  <a:pt x="117290" y="1801160"/>
                </a:lnTo>
                <a:lnTo>
                  <a:pt x="113653" y="1772975"/>
                </a:lnTo>
                <a:lnTo>
                  <a:pt x="106379" y="1744789"/>
                </a:lnTo>
                <a:lnTo>
                  <a:pt x="95468" y="1718421"/>
                </a:lnTo>
                <a:lnTo>
                  <a:pt x="81830" y="1691145"/>
                </a:lnTo>
                <a:lnTo>
                  <a:pt x="66373" y="1663869"/>
                </a:lnTo>
                <a:lnTo>
                  <a:pt x="50008" y="1636592"/>
                </a:lnTo>
                <a:lnTo>
                  <a:pt x="34551" y="1610224"/>
                </a:lnTo>
                <a:lnTo>
                  <a:pt x="20912" y="1582039"/>
                </a:lnTo>
                <a:lnTo>
                  <a:pt x="10002" y="1554762"/>
                </a:lnTo>
                <a:lnTo>
                  <a:pt x="2728" y="1526576"/>
                </a:lnTo>
                <a:lnTo>
                  <a:pt x="0" y="1497481"/>
                </a:lnTo>
                <a:lnTo>
                  <a:pt x="2728" y="1468387"/>
                </a:lnTo>
                <a:lnTo>
                  <a:pt x="10002" y="1440201"/>
                </a:lnTo>
                <a:lnTo>
                  <a:pt x="20912" y="1412924"/>
                </a:lnTo>
                <a:lnTo>
                  <a:pt x="34551" y="1384739"/>
                </a:lnTo>
                <a:lnTo>
                  <a:pt x="50008" y="1358371"/>
                </a:lnTo>
                <a:lnTo>
                  <a:pt x="66373" y="1331095"/>
                </a:lnTo>
                <a:lnTo>
                  <a:pt x="81830" y="1303818"/>
                </a:lnTo>
                <a:lnTo>
                  <a:pt x="95468" y="1276542"/>
                </a:lnTo>
                <a:lnTo>
                  <a:pt x="106379" y="1250174"/>
                </a:lnTo>
                <a:lnTo>
                  <a:pt x="113653" y="1221988"/>
                </a:lnTo>
                <a:lnTo>
                  <a:pt x="117290" y="1193803"/>
                </a:lnTo>
                <a:lnTo>
                  <a:pt x="117290" y="1163799"/>
                </a:lnTo>
                <a:lnTo>
                  <a:pt x="115471" y="1132885"/>
                </a:lnTo>
                <a:lnTo>
                  <a:pt x="111834" y="1101972"/>
                </a:lnTo>
                <a:lnTo>
                  <a:pt x="107288" y="1071058"/>
                </a:lnTo>
                <a:lnTo>
                  <a:pt x="103651" y="1040145"/>
                </a:lnTo>
                <a:lnTo>
                  <a:pt x="100923" y="1009232"/>
                </a:lnTo>
                <a:lnTo>
                  <a:pt x="101833" y="980137"/>
                </a:lnTo>
                <a:lnTo>
                  <a:pt x="105470" y="951951"/>
                </a:lnTo>
                <a:lnTo>
                  <a:pt x="113653" y="924674"/>
                </a:lnTo>
                <a:lnTo>
                  <a:pt x="125473" y="901944"/>
                </a:lnTo>
                <a:lnTo>
                  <a:pt x="140929" y="880123"/>
                </a:lnTo>
                <a:lnTo>
                  <a:pt x="159113" y="861029"/>
                </a:lnTo>
                <a:lnTo>
                  <a:pt x="180025" y="841936"/>
                </a:lnTo>
                <a:lnTo>
                  <a:pt x="201847" y="824660"/>
                </a:lnTo>
                <a:lnTo>
                  <a:pt x="224577" y="807385"/>
                </a:lnTo>
                <a:lnTo>
                  <a:pt x="247307" y="790110"/>
                </a:lnTo>
                <a:lnTo>
                  <a:pt x="270038" y="772835"/>
                </a:lnTo>
                <a:lnTo>
                  <a:pt x="290950" y="754651"/>
                </a:lnTo>
                <a:lnTo>
                  <a:pt x="309135" y="733739"/>
                </a:lnTo>
                <a:lnTo>
                  <a:pt x="325500" y="713736"/>
                </a:lnTo>
                <a:lnTo>
                  <a:pt x="338229" y="691006"/>
                </a:lnTo>
                <a:lnTo>
                  <a:pt x="349140" y="666457"/>
                </a:lnTo>
                <a:lnTo>
                  <a:pt x="358232" y="640089"/>
                </a:lnTo>
                <a:lnTo>
                  <a:pt x="366415" y="612812"/>
                </a:lnTo>
                <a:lnTo>
                  <a:pt x="373689" y="585536"/>
                </a:lnTo>
                <a:lnTo>
                  <a:pt x="380963" y="557350"/>
                </a:lnTo>
                <a:lnTo>
                  <a:pt x="389146" y="530983"/>
                </a:lnTo>
                <a:lnTo>
                  <a:pt x="398238" y="504615"/>
                </a:lnTo>
                <a:lnTo>
                  <a:pt x="409149" y="480067"/>
                </a:lnTo>
                <a:lnTo>
                  <a:pt x="422787" y="458246"/>
                </a:lnTo>
                <a:lnTo>
                  <a:pt x="439152" y="438243"/>
                </a:lnTo>
                <a:lnTo>
                  <a:pt x="459155" y="421877"/>
                </a:lnTo>
                <a:lnTo>
                  <a:pt x="480977" y="408239"/>
                </a:lnTo>
                <a:lnTo>
                  <a:pt x="505525" y="397328"/>
                </a:lnTo>
                <a:lnTo>
                  <a:pt x="531893" y="388236"/>
                </a:lnTo>
                <a:lnTo>
                  <a:pt x="558260" y="380053"/>
                </a:lnTo>
                <a:lnTo>
                  <a:pt x="586446" y="372779"/>
                </a:lnTo>
                <a:lnTo>
                  <a:pt x="613722" y="365505"/>
                </a:lnTo>
                <a:lnTo>
                  <a:pt x="640999" y="357322"/>
                </a:lnTo>
                <a:lnTo>
                  <a:pt x="667366" y="348230"/>
                </a:lnTo>
                <a:lnTo>
                  <a:pt x="691915" y="337319"/>
                </a:lnTo>
                <a:lnTo>
                  <a:pt x="714645" y="324591"/>
                </a:lnTo>
                <a:lnTo>
                  <a:pt x="734648" y="308225"/>
                </a:lnTo>
                <a:lnTo>
                  <a:pt x="755560" y="290040"/>
                </a:lnTo>
                <a:lnTo>
                  <a:pt x="773745" y="269128"/>
                </a:lnTo>
                <a:lnTo>
                  <a:pt x="791020" y="247307"/>
                </a:lnTo>
                <a:lnTo>
                  <a:pt x="808295" y="224577"/>
                </a:lnTo>
                <a:lnTo>
                  <a:pt x="825570" y="201846"/>
                </a:lnTo>
                <a:lnTo>
                  <a:pt x="842845" y="180025"/>
                </a:lnTo>
                <a:lnTo>
                  <a:pt x="861939" y="159113"/>
                </a:lnTo>
                <a:lnTo>
                  <a:pt x="881032" y="140929"/>
                </a:lnTo>
                <a:lnTo>
                  <a:pt x="902854" y="125472"/>
                </a:lnTo>
                <a:lnTo>
                  <a:pt x="925584" y="113652"/>
                </a:lnTo>
                <a:lnTo>
                  <a:pt x="952861" y="105469"/>
                </a:lnTo>
                <a:lnTo>
                  <a:pt x="981047" y="101832"/>
                </a:lnTo>
                <a:lnTo>
                  <a:pt x="1010141" y="100923"/>
                </a:lnTo>
                <a:lnTo>
                  <a:pt x="1041054" y="103651"/>
                </a:lnTo>
                <a:lnTo>
                  <a:pt x="1071968" y="107288"/>
                </a:lnTo>
                <a:lnTo>
                  <a:pt x="1102882" y="111834"/>
                </a:lnTo>
                <a:lnTo>
                  <a:pt x="1133795" y="115471"/>
                </a:lnTo>
                <a:lnTo>
                  <a:pt x="1164708" y="117289"/>
                </a:lnTo>
                <a:lnTo>
                  <a:pt x="1194713" y="117289"/>
                </a:lnTo>
                <a:lnTo>
                  <a:pt x="1222899" y="113652"/>
                </a:lnTo>
                <a:lnTo>
                  <a:pt x="1251085" y="106378"/>
                </a:lnTo>
                <a:lnTo>
                  <a:pt x="1278361" y="95468"/>
                </a:lnTo>
                <a:lnTo>
                  <a:pt x="1305637" y="80920"/>
                </a:lnTo>
                <a:lnTo>
                  <a:pt x="1332914" y="66373"/>
                </a:lnTo>
                <a:lnTo>
                  <a:pt x="1360190" y="50007"/>
                </a:lnTo>
                <a:lnTo>
                  <a:pt x="1386558" y="34550"/>
                </a:lnTo>
                <a:lnTo>
                  <a:pt x="1414744" y="20912"/>
                </a:lnTo>
                <a:lnTo>
                  <a:pt x="1442020" y="10001"/>
                </a:lnTo>
                <a:lnTo>
                  <a:pt x="1470206" y="272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640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A6B723-A823-4FFF-BCD1-C004FF0A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Domáca úloha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0CAAB6B-A706-472A-88E3-5D0D925F2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800" dirty="0"/>
              <a:t>Vyhľadaj informácie o kyslých dažďoch na Slovensku.</a:t>
            </a:r>
          </a:p>
          <a:p>
            <a:r>
              <a:rPr lang="sk-SK" sz="2800" dirty="0"/>
              <a:t>Ako sa dá podľa teba zabrániť kyslým dažďom?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81147289"/>
      </p:ext>
    </p:extLst>
  </p:cSld>
  <p:clrMapOvr>
    <a:masterClrMapping/>
  </p:clrMapOvr>
</p:sld>
</file>

<file path=ppt/theme/theme1.xml><?xml version="1.0" encoding="utf-8"?>
<a:theme xmlns:a="http://schemas.openxmlformats.org/drawingml/2006/main" name="Odznak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TM10001106[[fn=Odznak]]</Template>
  <TotalTime>21</TotalTime>
  <Words>119</Words>
  <Application>Microsoft Office PowerPoint</Application>
  <PresentationFormat>Širokouhlá</PresentationFormat>
  <Paragraphs>20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Impact</vt:lpstr>
      <vt:lpstr>Odznak</vt:lpstr>
      <vt:lpstr>Kolobeh vody  v prírode</vt:lpstr>
      <vt:lpstr>Prezentácia programu PowerPoint</vt:lpstr>
      <vt:lpstr>Prezentácia programu PowerPoint</vt:lpstr>
      <vt:lpstr>zrážkomer</vt:lpstr>
      <vt:lpstr>Kyslé dažde</vt:lpstr>
      <vt:lpstr>Dôsledky kyslých dažďov</vt:lpstr>
      <vt:lpstr>Domáca úloha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Kolobeh vody  v prírode</dc:title>
  <dc:creator>Eva Mackova</dc:creator>
  <cp:lastModifiedBy>Eva Mackova</cp:lastModifiedBy>
  <cp:revision>1</cp:revision>
  <dcterms:created xsi:type="dcterms:W3CDTF">2021-11-04T12:54:12Z</dcterms:created>
  <dcterms:modified xsi:type="dcterms:W3CDTF">2021-11-04T13:16:11Z</dcterms:modified>
</cp:coreProperties>
</file>