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D606D-BD34-BB6D-2227-71B6232D6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JEDNOBUNKOVCE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0E83E9-D498-DC6A-EF75-479A4B7C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3752831"/>
            <a:ext cx="8045373" cy="742279"/>
          </a:xfrm>
        </p:spPr>
        <p:txBody>
          <a:bodyPr>
            <a:normAutofit/>
          </a:bodyPr>
          <a:lstStyle/>
          <a:p>
            <a:r>
              <a:rPr lang="sk-SK" sz="3600" dirty="0"/>
              <a:t>PROTISTA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4D78D31-F42D-9B1D-2A54-BA5E5547A7B9}"/>
              </a:ext>
            </a:extLst>
          </p:cNvPr>
          <p:cNvSpPr txBox="1"/>
          <p:nvPr/>
        </p:nvSpPr>
        <p:spPr>
          <a:xfrm>
            <a:off x="1391478" y="2056278"/>
            <a:ext cx="294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RÍŠA: </a:t>
            </a:r>
          </a:p>
        </p:txBody>
      </p:sp>
    </p:spTree>
    <p:extLst>
      <p:ext uri="{BB962C8B-B14F-4D97-AF65-F5344CB8AC3E}">
        <p14:creationId xmlns:p14="http://schemas.microsoft.com/office/powerpoint/2010/main" val="10881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07C0E4EE-159B-C450-774E-49D16135308F}"/>
              </a:ext>
            </a:extLst>
          </p:cNvPr>
          <p:cNvSpPr txBox="1"/>
          <p:nvPr/>
        </p:nvSpPr>
        <p:spPr>
          <a:xfrm>
            <a:off x="1643270" y="424070"/>
            <a:ext cx="498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JEDNOBUNKOVCE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BCCF1AB-F395-5FC1-931E-8720277DAD19}"/>
              </a:ext>
            </a:extLst>
          </p:cNvPr>
          <p:cNvSpPr txBox="1"/>
          <p:nvPr/>
        </p:nvSpPr>
        <p:spPr>
          <a:xfrm>
            <a:off x="1643270" y="1470991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3600" dirty="0"/>
              <a:t>stavba 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FEA661EB-D7C3-363C-87B5-7F9AF753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06" y="2257981"/>
            <a:ext cx="4412196" cy="434160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CEE051BE-0930-BB09-E9E0-C953FCA00ECF}"/>
              </a:ext>
            </a:extLst>
          </p:cNvPr>
          <p:cNvSpPr txBox="1"/>
          <p:nvPr/>
        </p:nvSpPr>
        <p:spPr>
          <a:xfrm>
            <a:off x="1590261" y="2117322"/>
            <a:ext cx="450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3600" dirty="0"/>
              <a:t>výskyt? – cysty </a:t>
            </a:r>
          </a:p>
          <a:p>
            <a:pPr lvl="1"/>
            <a:r>
              <a:rPr lang="sk-SK" sz="3600" dirty="0"/>
              <a:t>			- spóry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CB7807F-F0D8-0623-4DDF-30AE7C66DF4C}"/>
              </a:ext>
            </a:extLst>
          </p:cNvPr>
          <p:cNvSpPr txBox="1"/>
          <p:nvPr/>
        </p:nvSpPr>
        <p:spPr>
          <a:xfrm>
            <a:off x="1649999" y="3640816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dirty="0"/>
              <a:t> spôsob života </a:t>
            </a:r>
          </a:p>
        </p:txBody>
      </p:sp>
    </p:spTree>
    <p:extLst>
      <p:ext uri="{BB962C8B-B14F-4D97-AF65-F5344CB8AC3E}">
        <p14:creationId xmlns:p14="http://schemas.microsoft.com/office/powerpoint/2010/main" val="40631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F4C2539C-375A-E74D-3CDF-D68A83B6B40A}"/>
              </a:ext>
            </a:extLst>
          </p:cNvPr>
          <p:cNvSpPr txBox="1"/>
          <p:nvPr/>
        </p:nvSpPr>
        <p:spPr>
          <a:xfrm>
            <a:off x="1616765" y="543339"/>
            <a:ext cx="614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/>
              <a:t>VEĽKOSŤ 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DAE85BC-CD27-F324-DF59-38D503CFF5E7}"/>
              </a:ext>
            </a:extLst>
          </p:cNvPr>
          <p:cNvSpPr txBox="1"/>
          <p:nvPr/>
        </p:nvSpPr>
        <p:spPr>
          <a:xfrm>
            <a:off x="1484243" y="1722782"/>
            <a:ext cx="641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dirty="0"/>
              <a:t>nie sú viditeľné voľným okom  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3842379-F2EA-D02F-D923-7FB91A25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94" y="2982153"/>
            <a:ext cx="3697145" cy="2769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CC617413-4DB2-2403-F9A5-9AE7DD5AC8E9}"/>
                  </a:ext>
                </a:extLst>
              </p:cNvPr>
              <p:cNvSpPr txBox="1"/>
              <p:nvPr/>
            </p:nvSpPr>
            <p:spPr>
              <a:xfrm rot="12349191">
                <a:off x="7770563" y="3671532"/>
                <a:ext cx="564776" cy="2197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sk-SK" sz="9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9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sk-SK" sz="9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k-SK" sz="9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sk-SK" sz="9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k-SK" sz="9600" dirty="0"/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CC617413-4DB2-2403-F9A5-9AE7DD5AC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49191">
                <a:off x="7770563" y="3671532"/>
                <a:ext cx="564776" cy="219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BD186E5F-8020-6E0B-FA62-E02E915CE3D7}"/>
                  </a:ext>
                </a:extLst>
              </p:cNvPr>
              <p:cNvSpPr txBox="1"/>
              <p:nvPr/>
            </p:nvSpPr>
            <p:spPr>
              <a:xfrm rot="21287717">
                <a:off x="5277589" y="3146261"/>
                <a:ext cx="374359" cy="272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sk-SK" sz="1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15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sk-SK" sz="115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k-SK" sz="1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sk-SK" sz="1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k-SK" sz="11500" dirty="0"/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BD186E5F-8020-6E0B-FA62-E02E915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7717">
                <a:off x="5277589" y="3146261"/>
                <a:ext cx="374359" cy="2724977"/>
              </a:xfrm>
              <a:prstGeom prst="rect">
                <a:avLst/>
              </a:prstGeom>
              <a:blipFill>
                <a:blip r:embed="rId4"/>
                <a:stretch>
                  <a:fillRect r="-456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lokTextu 19">
            <a:extLst>
              <a:ext uri="{FF2B5EF4-FFF2-40B4-BE49-F238E27FC236}">
                <a16:creationId xmlns:a16="http://schemas.microsoft.com/office/drawing/2014/main" id="{475BC9C4-2162-4A81-B2E3-A8F544C2B1E6}"/>
              </a:ext>
            </a:extLst>
          </p:cNvPr>
          <p:cNvSpPr txBox="1"/>
          <p:nvPr/>
        </p:nvSpPr>
        <p:spPr>
          <a:xfrm>
            <a:off x="8375374" y="4585756"/>
            <a:ext cx="15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mikrometre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CFB730D-2383-70ED-9A52-9217BEFB881C}"/>
              </a:ext>
            </a:extLst>
          </p:cNvPr>
          <p:cNvSpPr txBox="1"/>
          <p:nvPr/>
        </p:nvSpPr>
        <p:spPr>
          <a:xfrm>
            <a:off x="4573079" y="4366798"/>
            <a:ext cx="8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3 mm</a:t>
            </a:r>
          </a:p>
        </p:txBody>
      </p:sp>
    </p:spTree>
    <p:extLst>
      <p:ext uri="{BB962C8B-B14F-4D97-AF65-F5344CB8AC3E}">
        <p14:creationId xmlns:p14="http://schemas.microsoft.com/office/powerpoint/2010/main" val="11486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0F8406CB-A449-0DFD-FFE8-4F03D62337C0}"/>
              </a:ext>
            </a:extLst>
          </p:cNvPr>
          <p:cNvSpPr txBox="1"/>
          <p:nvPr/>
        </p:nvSpPr>
        <p:spPr>
          <a:xfrm>
            <a:off x="2054087" y="180683"/>
            <a:ext cx="683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PRVOKA (PROTOZOA)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6A0BFBF-C10F-4ECB-1F0D-F7B8F905FF78}"/>
              </a:ext>
            </a:extLst>
          </p:cNvPr>
          <p:cNvSpPr txBox="1"/>
          <p:nvPr/>
        </p:nvSpPr>
        <p:spPr>
          <a:xfrm>
            <a:off x="1908314" y="1238935"/>
            <a:ext cx="10124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Jednobunkové živočíchy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Povrch tela tvorí tenká blana PELIKULA, niektoré majú SCHRÁNKY 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8EB3974-1055-54B8-4D12-404740A9165F}"/>
              </a:ext>
            </a:extLst>
          </p:cNvPr>
          <p:cNvSpPr txBox="1"/>
          <p:nvPr/>
        </p:nvSpPr>
        <p:spPr>
          <a:xfrm>
            <a:off x="1908314" y="2623930"/>
            <a:ext cx="6639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 err="1"/>
              <a:t>Organely</a:t>
            </a:r>
            <a:r>
              <a:rPr lang="sk-SK" sz="2800" b="1" dirty="0"/>
              <a:t> – špecializované bunkové 						inklúzie </a:t>
            </a:r>
            <a:r>
              <a:rPr lang="sk-SK" dirty="0"/>
              <a:t>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14FC6F8-3FE5-68E6-B3DF-EB4EA39202C5}"/>
              </a:ext>
            </a:extLst>
          </p:cNvPr>
          <p:cNvSpPr txBox="1"/>
          <p:nvPr/>
        </p:nvSpPr>
        <p:spPr>
          <a:xfrm>
            <a:off x="3591340" y="3578037"/>
            <a:ext cx="6069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dirty="0" err="1"/>
              <a:t>Organely</a:t>
            </a:r>
            <a:r>
              <a:rPr lang="sk-SK" sz="2400" b="1" dirty="0"/>
              <a:t> pohybu </a:t>
            </a:r>
            <a:r>
              <a:rPr lang="sk-SK" sz="2400" dirty="0"/>
              <a:t>– 1. </a:t>
            </a:r>
            <a:r>
              <a:rPr lang="sk-SK" sz="2400" dirty="0" err="1"/>
              <a:t>panôžky</a:t>
            </a:r>
            <a:r>
              <a:rPr lang="sk-SK" sz="2400" dirty="0"/>
              <a:t> (meňavky)  </a:t>
            </a:r>
          </a:p>
          <a:p>
            <a:pPr lvl="3"/>
            <a:r>
              <a:rPr lang="sk-SK" sz="2400" dirty="0"/>
              <a:t>	- 2. bičík (bičíkovce)</a:t>
            </a:r>
          </a:p>
          <a:p>
            <a:pPr lvl="3"/>
            <a:r>
              <a:rPr lang="sk-SK" sz="2400" dirty="0"/>
              <a:t>	- 3. brvy  (nálevníky) </a:t>
            </a:r>
          </a:p>
          <a:p>
            <a:pPr lvl="3"/>
            <a:r>
              <a:rPr lang="sk-SK" sz="2400" dirty="0"/>
              <a:t>		</a:t>
            </a:r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F1E3B88A-0A66-98BE-63B7-D9B8DDA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346" y="4983726"/>
            <a:ext cx="4188515" cy="13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9AAB4-0BBD-B346-2746-3DA5581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ROZMNOŽOVANIE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EAABC3-B93D-9F04-0DDD-21401ED4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99" y="1530627"/>
            <a:ext cx="3293817" cy="1142999"/>
          </a:xfrm>
        </p:spPr>
        <p:txBody>
          <a:bodyPr>
            <a:normAutofit/>
          </a:bodyPr>
          <a:lstStyle/>
          <a:p>
            <a:r>
              <a:rPr lang="sk-SK" b="1" dirty="0"/>
              <a:t>POHLAVNE (kopulácia)</a:t>
            </a:r>
          </a:p>
          <a:p>
            <a:r>
              <a:rPr lang="sk-SK" b="1" dirty="0"/>
              <a:t>NEPOHLAVNE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2E15BFA-ECA5-E92A-4C46-07694491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9" y="2742265"/>
            <a:ext cx="7141183" cy="25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2FA57-16B8-23D1-B76F-916BC380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Prijímanie potravy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421BA2-8ECD-0F44-838F-A5C7163D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4"/>
            <a:ext cx="2922757" cy="1605098"/>
          </a:xfrm>
        </p:spPr>
        <p:txBody>
          <a:bodyPr>
            <a:normAutofit fontScale="92500" lnSpcReduction="20000"/>
          </a:bodyPr>
          <a:lstStyle/>
          <a:p>
            <a:r>
              <a:rPr lang="sk-SK" sz="3200" b="1" dirty="0"/>
              <a:t>Osmóza </a:t>
            </a:r>
          </a:p>
          <a:p>
            <a:r>
              <a:rPr lang="sk-SK" sz="3200" b="1" dirty="0" err="1"/>
              <a:t>Pinocytóza</a:t>
            </a:r>
            <a:endParaRPr lang="sk-SK" sz="3200" b="1" dirty="0"/>
          </a:p>
          <a:p>
            <a:r>
              <a:rPr lang="sk-SK" sz="3200" b="1" dirty="0"/>
              <a:t>Fagocytóza  </a:t>
            </a:r>
          </a:p>
        </p:txBody>
      </p:sp>
      <p:pic>
        <p:nvPicPr>
          <p:cNvPr id="4" name="Picture 5" descr="Obr. Priebeh pinocytózy [5 kB]">
            <a:extLst>
              <a:ext uri="{FF2B5EF4-FFF2-40B4-BE49-F238E27FC236}">
                <a16:creationId xmlns:a16="http://schemas.microsoft.com/office/drawing/2014/main" id="{D9A67EE4-FB0E-7D25-5096-D22AB839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47" y="1128451"/>
            <a:ext cx="56165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br. Priebeh fagocytózy [2.38 kB]">
            <a:extLst>
              <a:ext uri="{FF2B5EF4-FFF2-40B4-BE49-F238E27FC236}">
                <a16:creationId xmlns:a16="http://schemas.microsoft.com/office/drawing/2014/main" id="{5C880F0E-505A-E2AE-2437-F4AFEEF5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04" y="3693851"/>
            <a:ext cx="4752975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2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00369-C36B-3416-CF9D-E0BAF1A4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2710722" cy="783806"/>
          </a:xfrm>
        </p:spPr>
        <p:txBody>
          <a:bodyPr>
            <a:normAutofit fontScale="90000"/>
          </a:bodyPr>
          <a:lstStyle/>
          <a:p>
            <a:r>
              <a:rPr lang="cs-CZ" dirty="0"/>
              <a:t>Stavba 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7388308-23A9-D6AB-982C-70398B55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306" y="1637329"/>
            <a:ext cx="6625387" cy="4309031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98336144-70A2-6C6F-4E33-E2CB7C1303DE}"/>
              </a:ext>
            </a:extLst>
          </p:cNvPr>
          <p:cNvSpPr txBox="1"/>
          <p:nvPr/>
        </p:nvSpPr>
        <p:spPr>
          <a:xfrm>
            <a:off x="7646505" y="188683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Cytoplazmatická membrána 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A96CEDD-BE47-916A-8116-0E89811220B1}"/>
              </a:ext>
            </a:extLst>
          </p:cNvPr>
          <p:cNvSpPr txBox="1"/>
          <p:nvPr/>
        </p:nvSpPr>
        <p:spPr>
          <a:xfrm>
            <a:off x="8931965" y="32443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Stiahnuteľná</a:t>
            </a:r>
            <a:r>
              <a:rPr lang="cs-CZ" dirty="0"/>
              <a:t> vakuol 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CB410DA-1F6B-BF5A-D7B6-92E139A2B778}"/>
              </a:ext>
            </a:extLst>
          </p:cNvPr>
          <p:cNvSpPr txBox="1"/>
          <p:nvPr/>
        </p:nvSpPr>
        <p:spPr>
          <a:xfrm>
            <a:off x="8295861" y="4226015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Mikronukleus 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907F567-8107-1B5F-995A-4CA53AC44C9F}"/>
              </a:ext>
            </a:extLst>
          </p:cNvPr>
          <p:cNvSpPr txBox="1"/>
          <p:nvPr/>
        </p:nvSpPr>
        <p:spPr>
          <a:xfrm>
            <a:off x="6520070" y="5023030"/>
            <a:ext cx="17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Bunkové</a:t>
            </a:r>
            <a:r>
              <a:rPr lang="cs-CZ" dirty="0"/>
              <a:t> </a:t>
            </a:r>
            <a:r>
              <a:rPr lang="cs-CZ" dirty="0" err="1"/>
              <a:t>ústočka</a:t>
            </a:r>
            <a:r>
              <a:rPr lang="cs-CZ" dirty="0"/>
              <a:t> 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95B1B0C-7642-F180-A965-1B95A3A5290A}"/>
              </a:ext>
            </a:extLst>
          </p:cNvPr>
          <p:cNvSpPr txBox="1"/>
          <p:nvPr/>
        </p:nvSpPr>
        <p:spPr>
          <a:xfrm>
            <a:off x="4260749" y="5392362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Anus 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B5646500-B0B2-30AC-25B1-3CB3DC98B8B9}"/>
              </a:ext>
            </a:extLst>
          </p:cNvPr>
          <p:cNvSpPr txBox="1"/>
          <p:nvPr/>
        </p:nvSpPr>
        <p:spPr>
          <a:xfrm>
            <a:off x="3174245" y="2267490"/>
            <a:ext cx="186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Potravové vakuoly 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6056C3D-D200-F04C-0D34-A1CFF514BBFF}"/>
              </a:ext>
            </a:extLst>
          </p:cNvPr>
          <p:cNvSpPr txBox="1"/>
          <p:nvPr/>
        </p:nvSpPr>
        <p:spPr>
          <a:xfrm>
            <a:off x="5420139" y="1886834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Makronukleus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7636324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207</TotalTime>
  <Words>106</Words>
  <Application>Microsoft Office PowerPoint</Application>
  <PresentationFormat>Širokouhlá</PresentationFormat>
  <Paragraphs>37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Gill Sans MT</vt:lpstr>
      <vt:lpstr>Impact</vt:lpstr>
      <vt:lpstr>Odznak</vt:lpstr>
      <vt:lpstr>JEDNOBUNKOVCE</vt:lpstr>
      <vt:lpstr>Prezentácia programu PowerPoint</vt:lpstr>
      <vt:lpstr>Prezentácia programu PowerPoint</vt:lpstr>
      <vt:lpstr>Prezentácia programu PowerPoint</vt:lpstr>
      <vt:lpstr>ROZMNOŽOVANIE</vt:lpstr>
      <vt:lpstr>Prijímanie potravy </vt:lpstr>
      <vt:lpstr>Stavba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JEDNOBUNKOVCE</dc:title>
  <dc:creator>Uzivatel</dc:creator>
  <cp:lastModifiedBy>Uzivatel</cp:lastModifiedBy>
  <cp:revision>12</cp:revision>
  <dcterms:created xsi:type="dcterms:W3CDTF">2022-11-06T19:02:49Z</dcterms:created>
  <dcterms:modified xsi:type="dcterms:W3CDTF">2022-11-07T06:35:45Z</dcterms:modified>
</cp:coreProperties>
</file>