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359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088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20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096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34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468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2799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900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799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115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155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069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940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16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932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095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147C-1316-4E27-A48D-6A1C49F68453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395207-501A-4BE5-9200-51B5B192C0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605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Trojuholník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6069169"/>
            <a:ext cx="9144000" cy="466859"/>
          </a:xfrm>
        </p:spPr>
        <p:txBody>
          <a:bodyPr/>
          <a:lstStyle/>
          <a:p>
            <a:r>
              <a:rPr lang="sk-SK" dirty="0" smtClean="0"/>
              <a:t>Thomas Tomaga, 1.A Gymnázium Gelnica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46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 action="ppaction://hlinksldjump"/>
              </a:rPr>
              <a:t>Pojem</a:t>
            </a:r>
            <a:endParaRPr lang="sk-SK" dirty="0" smtClean="0"/>
          </a:p>
          <a:p>
            <a:r>
              <a:rPr lang="sk-SK" dirty="0" smtClean="0">
                <a:hlinkClick r:id="rId3" action="ppaction://hlinksldjump"/>
              </a:rPr>
              <a:t>Delenie trojuholníkov</a:t>
            </a:r>
            <a:endParaRPr lang="sk-SK" dirty="0" smtClean="0"/>
          </a:p>
          <a:p>
            <a:r>
              <a:rPr lang="sk-SK" dirty="0" smtClean="0">
                <a:hlinkClick r:id="rId4" action="ppaction://hlinksldjump"/>
              </a:rPr>
              <a:t>Základné prvky</a:t>
            </a:r>
            <a:endParaRPr lang="sk-SK" dirty="0" smtClean="0"/>
          </a:p>
          <a:p>
            <a:r>
              <a:rPr lang="sk-SK" dirty="0" smtClean="0"/>
              <a:t>Vzťahy na výpočet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5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481806"/>
            <a:ext cx="10515600" cy="1325563"/>
          </a:xfrm>
        </p:spPr>
        <p:txBody>
          <a:bodyPr/>
          <a:lstStyle/>
          <a:p>
            <a:r>
              <a:rPr lang="sk-SK" dirty="0" smtClean="0"/>
              <a:t>Pojem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i="0" dirty="0" smtClean="0">
                <a:effectLst/>
                <a:latin typeface="Arial" panose="020B0604020202020204" pitchFamily="34" charset="0"/>
              </a:rPr>
              <a:t>Trojuholník:</a:t>
            </a:r>
            <a:r>
              <a:rPr lang="sk-SK" b="0" i="0" dirty="0" smtClean="0">
                <a:effectLst/>
                <a:latin typeface="Arial" panose="020B0604020202020204" pitchFamily="34" charset="0"/>
              </a:rPr>
              <a:t> </a:t>
            </a:r>
          </a:p>
          <a:p>
            <a:pPr marL="360363" indent="-360363"/>
            <a:r>
              <a:rPr lang="sk-SK" b="0" i="0" dirty="0" smtClean="0">
                <a:effectLst/>
                <a:latin typeface="Arial" panose="020B0604020202020204" pitchFamily="34" charset="0"/>
              </a:rPr>
              <a:t>je jeden zo základných </a:t>
            </a:r>
            <a:r>
              <a:rPr lang="sk-SK" b="0" i="0" u="none" strike="noStrike" dirty="0" smtClean="0">
                <a:effectLst/>
                <a:latin typeface="Arial" panose="020B0604020202020204" pitchFamily="34" charset="0"/>
              </a:rPr>
              <a:t>rovinných geometrických útvarov</a:t>
            </a:r>
            <a:endParaRPr lang="sk-SK" b="0" i="0" dirty="0" smtClean="0">
              <a:effectLst/>
              <a:latin typeface="Arial" panose="020B0604020202020204" pitchFamily="34" charset="0"/>
            </a:endParaRPr>
          </a:p>
          <a:p>
            <a:pPr marL="360363" indent="-360363"/>
            <a:r>
              <a:rPr lang="sk-SK" b="0" i="0" dirty="0" smtClean="0">
                <a:effectLst/>
                <a:latin typeface="Arial" panose="020B0604020202020204" pitchFamily="34" charset="0"/>
              </a:rPr>
              <a:t> </a:t>
            </a:r>
            <a:r>
              <a:rPr lang="sk-SK" b="0" i="0" u="none" strike="noStrike" dirty="0" smtClean="0">
                <a:effectLst/>
                <a:latin typeface="Arial" panose="020B0604020202020204" pitchFamily="34" charset="0"/>
              </a:rPr>
              <a:t>mnohouholník</a:t>
            </a:r>
            <a:r>
              <a:rPr lang="sk-SK" b="0" i="0" dirty="0" smtClean="0">
                <a:effectLst/>
                <a:latin typeface="Arial" panose="020B0604020202020204" pitchFamily="34" charset="0"/>
              </a:rPr>
              <a:t> s troma </a:t>
            </a:r>
            <a:r>
              <a:rPr lang="sk-SK" b="0" i="0" u="none" strike="noStrike" dirty="0" smtClean="0">
                <a:effectLst/>
                <a:latin typeface="Arial" panose="020B0604020202020204" pitchFamily="34" charset="0"/>
              </a:rPr>
              <a:t>vrcholmi</a:t>
            </a:r>
            <a:r>
              <a:rPr lang="sk-SK" b="0" i="0" dirty="0" smtClean="0">
                <a:effectLst/>
                <a:latin typeface="Arial" panose="020B0604020202020204" pitchFamily="34" charset="0"/>
              </a:rPr>
              <a:t> a </a:t>
            </a:r>
            <a:r>
              <a:rPr lang="sk-SK" b="0" i="0" u="none" strike="noStrike" dirty="0" smtClean="0">
                <a:effectLst/>
                <a:latin typeface="Arial" panose="020B0604020202020204" pitchFamily="34" charset="0"/>
              </a:rPr>
              <a:t>stranami</a:t>
            </a:r>
            <a:endParaRPr lang="sk-SK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60363" indent="-360363"/>
            <a:r>
              <a:rPr lang="sk-SK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je to dvojrozmerný útvar, ktorého súčet vnútorných </a:t>
            </a:r>
            <a:r>
              <a:rPr lang="sk-SK" b="0" i="0" u="none" strike="noStrike" dirty="0" smtClean="0">
                <a:effectLst/>
                <a:latin typeface="Arial" panose="020B0604020202020204" pitchFamily="34" charset="0"/>
              </a:rPr>
              <a:t>uhlov</a:t>
            </a:r>
            <a:r>
              <a:rPr lang="sk-SK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je vždy 180°.</a:t>
            </a:r>
            <a:endParaRPr lang="sk-SK" dirty="0"/>
          </a:p>
        </p:txBody>
      </p:sp>
      <p:sp>
        <p:nvSpPr>
          <p:cNvPr id="4" name="Šípka doľava 3">
            <a:hlinkClick r:id="rId2" action="ppaction://hlinksldjump"/>
          </p:cNvPr>
          <p:cNvSpPr/>
          <p:nvPr/>
        </p:nvSpPr>
        <p:spPr>
          <a:xfrm>
            <a:off x="206062" y="6069584"/>
            <a:ext cx="1893194" cy="788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43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Delenie trojuholníkov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>
                <a:hlinkClick r:id="rId2" action="ppaction://hlinksldjump"/>
              </a:rPr>
              <a:t>Podľa uhlov:</a:t>
            </a:r>
            <a:endParaRPr lang="sk-SK" dirty="0" smtClean="0"/>
          </a:p>
          <a:p>
            <a:r>
              <a:rPr lang="sk-SK" dirty="0"/>
              <a:t>p</a:t>
            </a:r>
            <a:r>
              <a:rPr lang="sk-SK" dirty="0" smtClean="0"/>
              <a:t>ravouhlý</a:t>
            </a:r>
          </a:p>
          <a:p>
            <a:r>
              <a:rPr lang="sk-SK" dirty="0"/>
              <a:t>o</a:t>
            </a:r>
            <a:r>
              <a:rPr lang="sk-SK" dirty="0" smtClean="0"/>
              <a:t>strouhlý</a:t>
            </a:r>
          </a:p>
          <a:p>
            <a:r>
              <a:rPr lang="sk-SK" dirty="0" smtClean="0"/>
              <a:t>tupouhlý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>
                <a:hlinkClick r:id="rId3" action="ppaction://hlinksldjump"/>
              </a:rPr>
              <a:t>Podľa strán:</a:t>
            </a:r>
            <a:endParaRPr lang="sk-SK" dirty="0" smtClean="0"/>
          </a:p>
          <a:p>
            <a:r>
              <a:rPr lang="sk-SK" dirty="0"/>
              <a:t>r</a:t>
            </a:r>
            <a:r>
              <a:rPr lang="sk-SK" dirty="0" smtClean="0"/>
              <a:t>ovnoramenný</a:t>
            </a:r>
          </a:p>
          <a:p>
            <a:r>
              <a:rPr lang="sk-SK" dirty="0"/>
              <a:t>r</a:t>
            </a:r>
            <a:r>
              <a:rPr lang="sk-SK" dirty="0" smtClean="0"/>
              <a:t>ovnostranný</a:t>
            </a:r>
          </a:p>
          <a:p>
            <a:r>
              <a:rPr lang="sk-SK" dirty="0" smtClean="0"/>
              <a:t>rôznostranný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20" y="5765447"/>
            <a:ext cx="1908213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prvky: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</a:t>
            </a:r>
            <a:r>
              <a:rPr lang="sk-SK" dirty="0" smtClean="0"/>
              <a:t>trany</a:t>
            </a:r>
          </a:p>
          <a:p>
            <a:r>
              <a:rPr lang="sk-SK" dirty="0"/>
              <a:t>u</a:t>
            </a:r>
            <a:r>
              <a:rPr lang="sk-SK" dirty="0" smtClean="0"/>
              <a:t>hly</a:t>
            </a:r>
          </a:p>
          <a:p>
            <a:r>
              <a:rPr lang="sk-SK" dirty="0"/>
              <a:t>v</a:t>
            </a:r>
            <a:r>
              <a:rPr lang="sk-SK" dirty="0" smtClean="0"/>
              <a:t>rcholy</a:t>
            </a:r>
          </a:p>
          <a:p>
            <a:r>
              <a:rPr lang="sk-SK" dirty="0"/>
              <a:t>v</a:t>
            </a:r>
            <a:r>
              <a:rPr lang="sk-SK" dirty="0" smtClean="0"/>
              <a:t>ýšky</a:t>
            </a:r>
          </a:p>
          <a:p>
            <a:r>
              <a:rPr lang="sk-SK" dirty="0"/>
              <a:t>ť</a:t>
            </a:r>
            <a:r>
              <a:rPr lang="sk-SK" dirty="0" smtClean="0"/>
              <a:t>ažnice</a:t>
            </a:r>
          </a:p>
          <a:p>
            <a:r>
              <a:rPr lang="sk-SK" dirty="0"/>
              <a:t>s</a:t>
            </a:r>
            <a:r>
              <a:rPr lang="sk-SK" dirty="0" smtClean="0"/>
              <a:t>tredné priečky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1" y="5488869"/>
            <a:ext cx="1908213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9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ýsledok vyhľadávania obrázkov pre dopyt trojuholní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6" y="1946319"/>
            <a:ext cx="3575676" cy="321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úvisiaci obráz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26" y="1184096"/>
            <a:ext cx="3356957" cy="444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ýsledok vyhľadávania obrázkov pre dopyt rôznostranný trojuholní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643" y="2621290"/>
            <a:ext cx="3181082" cy="300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270456" y="5293218"/>
            <a:ext cx="327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Rovnostranný</a:t>
            </a:r>
            <a:endParaRPr lang="sk-SK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4415643" y="5293218"/>
            <a:ext cx="297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Rôznostranný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8763493" y="5293218"/>
            <a:ext cx="250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Rovnoramenný</a:t>
            </a:r>
            <a:endParaRPr lang="sk-SK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56" y="5628068"/>
            <a:ext cx="1847248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3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ýsledok vyhľadávania obrázkov pre dopyt tupouhlý trojuholní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2" y="1275009"/>
            <a:ext cx="4043966" cy="404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úvisiaci obráz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808" y="2992259"/>
            <a:ext cx="3736329" cy="232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ýsledok vyhľadávania obrázkov pre dopyt tupouhlý trojuholní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360" y="3720922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/>
          <p:cNvSpPr txBox="1"/>
          <p:nvPr/>
        </p:nvSpPr>
        <p:spPr>
          <a:xfrm>
            <a:off x="1545465" y="5473522"/>
            <a:ext cx="177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Tupouhlý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5975795" y="5443610"/>
            <a:ext cx="19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Ostrouhlý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9524440" y="5443610"/>
            <a:ext cx="156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Pravouhlý</a:t>
            </a:r>
            <a:endParaRPr lang="sk-SK" dirty="0"/>
          </a:p>
        </p:txBody>
      </p:sp>
      <p:sp>
        <p:nvSpPr>
          <p:cNvPr id="6" name="Šípka doľava 5"/>
          <p:cNvSpPr/>
          <p:nvPr/>
        </p:nvSpPr>
        <p:spPr>
          <a:xfrm>
            <a:off x="109984" y="5812942"/>
            <a:ext cx="1828800" cy="8927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5" action="ppaction://hlinksldjump"/>
              </a:rPr>
              <a:t>Delenia trojuholníkov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78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52</Words>
  <Application>Microsoft Office PowerPoint</Application>
  <PresentationFormat>Širokouhlá</PresentationFormat>
  <Paragraphs>36</Paragraphs>
  <Slides>7</Slides>
  <Notes>0</Notes>
  <HiddenSlides>1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Fazeta</vt:lpstr>
      <vt:lpstr>Trojuholník</vt:lpstr>
      <vt:lpstr>Obsah</vt:lpstr>
      <vt:lpstr>Pojem</vt:lpstr>
      <vt:lpstr>Delenie trojuholníkov</vt:lpstr>
      <vt:lpstr>Základné prvky: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Trojuholník</dc:title>
  <dc:creator>student</dc:creator>
  <cp:lastModifiedBy>student</cp:lastModifiedBy>
  <cp:revision>4</cp:revision>
  <dcterms:created xsi:type="dcterms:W3CDTF">2019-12-19T11:52:34Z</dcterms:created>
  <dcterms:modified xsi:type="dcterms:W3CDTF">2019-12-19T12:27:15Z</dcterms:modified>
</cp:coreProperties>
</file>