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élní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římá spojovací čár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C9CA9EF-26F7-4E99-A27A-531E028B07D0}" type="datetimeFigureOut">
              <a:rPr lang="sk-SK" smtClean="0"/>
              <a:t>5. 5. 2021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Znaky štátu a </a:t>
            </a:r>
            <a:br>
              <a:rPr lang="sk-SK" dirty="0"/>
            </a:br>
            <a:r>
              <a:rPr lang="sk-SK" dirty="0"/>
              <a:t>Slovenskej republiky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Znaky štátu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Štátna moc (=spravovanie štátu): zákonodarná, výkonná a súdna</a:t>
            </a:r>
          </a:p>
          <a:p>
            <a:r>
              <a:rPr lang="sk-SK" dirty="0"/>
              <a:t>Štátne územie (ohraničené)</a:t>
            </a:r>
          </a:p>
          <a:p>
            <a:r>
              <a:rPr lang="sk-SK" dirty="0"/>
              <a:t>Štátna suverenita – nezávislosť od iného štátu</a:t>
            </a:r>
          </a:p>
          <a:p>
            <a:r>
              <a:rPr lang="sk-SK" dirty="0"/>
              <a:t>Štátne občianstvo – príslušnosť jednotlivca k štátu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Štátne  symboly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Medzi  znaky  štátu  zaraďujeme i  symboly štátu. Štát bez nich dokáže  existovať, ale stratil by svoju vážnosť, suverenitu a identitu.</a:t>
            </a:r>
          </a:p>
          <a:p>
            <a:endParaRPr lang="sk-SK" dirty="0"/>
          </a:p>
          <a:p>
            <a:r>
              <a:rPr lang="sk-SK" dirty="0"/>
              <a:t>Štátny znak</a:t>
            </a:r>
          </a:p>
          <a:p>
            <a:r>
              <a:rPr lang="sk-SK" dirty="0"/>
              <a:t>Štátna vlajka</a:t>
            </a:r>
          </a:p>
          <a:p>
            <a:r>
              <a:rPr lang="sk-SK" dirty="0"/>
              <a:t>Štátna pečať</a:t>
            </a:r>
          </a:p>
          <a:p>
            <a:r>
              <a:rPr lang="sk-SK" dirty="0"/>
              <a:t>Štátna hymna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56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Štátne symboly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Štátny znak</a:t>
            </a:r>
          </a:p>
          <a:p>
            <a:r>
              <a:rPr lang="sk-SK" dirty="0"/>
              <a:t>Štátna vlajka</a:t>
            </a:r>
          </a:p>
          <a:p>
            <a:r>
              <a:rPr lang="sk-SK" dirty="0"/>
              <a:t>Štátna pečať</a:t>
            </a:r>
          </a:p>
          <a:p>
            <a:r>
              <a:rPr lang="sk-SK" dirty="0"/>
              <a:t>Štátna hymna</a:t>
            </a:r>
          </a:p>
          <a:p>
            <a:endParaRPr lang="sk-SK" dirty="0"/>
          </a:p>
        </p:txBody>
      </p:sp>
      <p:sp>
        <p:nvSpPr>
          <p:cNvPr id="14338" name="AutoShape 2" descr="Výsledok vyhľadávania obrázkov pre dopyt štátne symboly slovenskej republiky pho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340" name="AutoShape 4" descr="Výsledok vyhľadávania obrázkov pre dopyt štátne symboly slovenskej republiky pho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pro obsah 3" descr="rozdiel_vlajka-zastava_SR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4414" y="1571611"/>
            <a:ext cx="5963482" cy="477078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Domáca úloha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Prehraj na YT hymnickú pieseň Kto za pravdu horí a odpovedz na otázku: Ktoré zviera sa v piesni spomína? Ako odmeníme horliteľa pravdy?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116</TotalTime>
  <Words>110</Words>
  <Application>Microsoft Office PowerPoint</Application>
  <PresentationFormat>Prezentácia na obrazovke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Georgia</vt:lpstr>
      <vt:lpstr>Wingdings</vt:lpstr>
      <vt:lpstr>Wingdings 2</vt:lpstr>
      <vt:lpstr>Administrativní</vt:lpstr>
      <vt:lpstr>Znaky štátu a  Slovenskej republiky</vt:lpstr>
      <vt:lpstr>Znaky štátu</vt:lpstr>
      <vt:lpstr>Štátne  symboly</vt:lpstr>
      <vt:lpstr>Štátne symboly</vt:lpstr>
      <vt:lpstr>Prezentácia programu PowerPoint</vt:lpstr>
      <vt:lpstr>Domáca úloha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Znaky štátu a  Slovenskej republiky</dc:title>
  <dc:creator>Maryanna</dc:creator>
  <cp:lastModifiedBy>Anna Tomagova</cp:lastModifiedBy>
  <cp:revision>9</cp:revision>
  <dcterms:created xsi:type="dcterms:W3CDTF">2016-02-09T16:24:56Z</dcterms:created>
  <dcterms:modified xsi:type="dcterms:W3CDTF">2021-05-05T18:58:26Z</dcterms:modified>
</cp:coreProperties>
</file>