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73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uhlý trojuholník 3">
            <a:extLst>
              <a:ext uri="{FF2B5EF4-FFF2-40B4-BE49-F238E27FC236}">
                <a16:creationId xmlns:a16="http://schemas.microsoft.com/office/drawing/2014/main" id="{2A8B2E1C-12D2-4E98-BB32-8EE121E5B4B2}"/>
              </a:ext>
            </a:extLst>
          </p:cNvPr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Skupina 15">
            <a:extLst>
              <a:ext uri="{FF2B5EF4-FFF2-40B4-BE49-F238E27FC236}">
                <a16:creationId xmlns:a16="http://schemas.microsoft.com/office/drawing/2014/main" id="{9D32831A-4E27-41A5-A130-138DADE84A9F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Voľná forma 15">
              <a:extLst>
                <a:ext uri="{FF2B5EF4-FFF2-40B4-BE49-F238E27FC236}">
                  <a16:creationId xmlns:a16="http://schemas.microsoft.com/office/drawing/2014/main" id="{F7A5DC1D-7323-4E0D-9456-1413F360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Voľná forma 18">
              <a:extLst>
                <a:ext uri="{FF2B5EF4-FFF2-40B4-BE49-F238E27FC236}">
                  <a16:creationId xmlns:a16="http://schemas.microsoft.com/office/drawing/2014/main" id="{EEBFAFF7-5EDA-4F14-A194-AFB2EC6B1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9108074 w 5760"/>
                <a:gd name="T3" fmla="*/ 0 h 528"/>
                <a:gd name="T4" fmla="*/ 9108074 w 5760"/>
                <a:gd name="T5" fmla="*/ 838869 h 528"/>
                <a:gd name="T6" fmla="*/ 7590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8" name="Voľná forma 18">
              <a:extLst>
                <a:ext uri="{FF2B5EF4-FFF2-40B4-BE49-F238E27FC236}">
                  <a16:creationId xmlns:a16="http://schemas.microsoft.com/office/drawing/2014/main" id="{43CF6745-5ED0-44D9-8DE1-F8B5692BE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Rovná spojnica 9">
              <a:extLst>
                <a:ext uri="{FF2B5EF4-FFF2-40B4-BE49-F238E27FC236}">
                  <a16:creationId xmlns:a16="http://schemas.microsoft.com/office/drawing/2014/main" id="{3F09F1AE-AEB5-4252-BDF4-158DCE85C607}"/>
                </a:ext>
              </a:extLst>
            </p:cNvPr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sk-SK"/>
              <a:t>Kliknite sem a upravte štýl predlohy podnadpisov.</a:t>
            </a:r>
            <a:endParaRPr lang="en-US"/>
          </a:p>
        </p:txBody>
      </p:sp>
      <p:sp>
        <p:nvSpPr>
          <p:cNvPr id="11" name="Zástupný symbol dátumu 29">
            <a:extLst>
              <a:ext uri="{FF2B5EF4-FFF2-40B4-BE49-F238E27FC236}">
                <a16:creationId xmlns:a16="http://schemas.microsoft.com/office/drawing/2014/main" id="{874DAC5C-C0BE-4E40-8534-2DB78B87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386DAD7-A09C-456E-8E43-378D75B23549}" type="datetimeFigureOut">
              <a:rPr lang="sk-SK"/>
              <a:pPr>
                <a:defRPr/>
              </a:pPr>
              <a:t>14. 4. 2021</a:t>
            </a:fld>
            <a:endParaRPr lang="sk-SK"/>
          </a:p>
        </p:txBody>
      </p:sp>
      <p:sp>
        <p:nvSpPr>
          <p:cNvPr id="12" name="Zástupný symbol päty 18">
            <a:extLst>
              <a:ext uri="{FF2B5EF4-FFF2-40B4-BE49-F238E27FC236}">
                <a16:creationId xmlns:a16="http://schemas.microsoft.com/office/drawing/2014/main" id="{EB58A766-D81D-4903-A626-81546326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sk-SK"/>
          </a:p>
        </p:txBody>
      </p:sp>
      <p:sp>
        <p:nvSpPr>
          <p:cNvPr id="13" name="Zástupný symbol čísla snímky 26">
            <a:extLst>
              <a:ext uri="{FF2B5EF4-FFF2-40B4-BE49-F238E27FC236}">
                <a16:creationId xmlns:a16="http://schemas.microsoft.com/office/drawing/2014/main" id="{C39C439C-8354-44E7-8C68-E3E4F21C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3D50C7-7CE9-41F4-9478-9628090067F8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72235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symbol dátumu 9">
            <a:extLst>
              <a:ext uri="{FF2B5EF4-FFF2-40B4-BE49-F238E27FC236}">
                <a16:creationId xmlns:a16="http://schemas.microsoft.com/office/drawing/2014/main" id="{7A25B575-34D9-42A0-BE41-5CF6E4581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D43B5C-F140-4F45-B436-972B31A6C218}" type="datetimeFigureOut">
              <a:rPr lang="sk-SK"/>
              <a:pPr>
                <a:defRPr/>
              </a:pPr>
              <a:t>14. 4. 2021</a:t>
            </a:fld>
            <a:endParaRPr lang="sk-SK"/>
          </a:p>
        </p:txBody>
      </p:sp>
      <p:sp>
        <p:nvSpPr>
          <p:cNvPr id="5" name="Zástupný symbol päty 21">
            <a:extLst>
              <a:ext uri="{FF2B5EF4-FFF2-40B4-BE49-F238E27FC236}">
                <a16:creationId xmlns:a16="http://schemas.microsoft.com/office/drawing/2014/main" id="{908B6A22-1F3F-414E-B470-03FD1C512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17">
            <a:extLst>
              <a:ext uri="{FF2B5EF4-FFF2-40B4-BE49-F238E27FC236}">
                <a16:creationId xmlns:a16="http://schemas.microsoft.com/office/drawing/2014/main" id="{617F8C16-377B-4010-8DB8-2B367D22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7DDB9B-A06E-488C-A827-8A3CBBD9D83B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4302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symbol dátumu 9">
            <a:extLst>
              <a:ext uri="{FF2B5EF4-FFF2-40B4-BE49-F238E27FC236}">
                <a16:creationId xmlns:a16="http://schemas.microsoft.com/office/drawing/2014/main" id="{C29EDF9C-BE64-435B-AB83-88D6F606C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76C0E-1330-4719-8163-985427E4B249}" type="datetimeFigureOut">
              <a:rPr lang="sk-SK"/>
              <a:pPr>
                <a:defRPr/>
              </a:pPr>
              <a:t>14. 4. 2021</a:t>
            </a:fld>
            <a:endParaRPr lang="sk-SK"/>
          </a:p>
        </p:txBody>
      </p:sp>
      <p:sp>
        <p:nvSpPr>
          <p:cNvPr id="5" name="Zástupný symbol päty 21">
            <a:extLst>
              <a:ext uri="{FF2B5EF4-FFF2-40B4-BE49-F238E27FC236}">
                <a16:creationId xmlns:a16="http://schemas.microsoft.com/office/drawing/2014/main" id="{939B4879-4521-4C73-B2A0-FA99C98C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17">
            <a:extLst>
              <a:ext uri="{FF2B5EF4-FFF2-40B4-BE49-F238E27FC236}">
                <a16:creationId xmlns:a16="http://schemas.microsoft.com/office/drawing/2014/main" id="{0C1EBC53-9E4F-41A3-BE39-33E4D8AA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6C9372-0BE4-42B5-83C9-014710E5B952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49771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4" name="Zástupný symbol dátumu 9">
            <a:extLst>
              <a:ext uri="{FF2B5EF4-FFF2-40B4-BE49-F238E27FC236}">
                <a16:creationId xmlns:a16="http://schemas.microsoft.com/office/drawing/2014/main" id="{782DCAA4-567F-4BE2-904D-F82D63C75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4F620-14AE-481E-9879-27F669F89E96}" type="datetimeFigureOut">
              <a:rPr lang="sk-SK"/>
              <a:pPr>
                <a:defRPr/>
              </a:pPr>
              <a:t>14. 4. 2021</a:t>
            </a:fld>
            <a:endParaRPr lang="sk-SK"/>
          </a:p>
        </p:txBody>
      </p:sp>
      <p:sp>
        <p:nvSpPr>
          <p:cNvPr id="5" name="Zástupný symbol päty 21">
            <a:extLst>
              <a:ext uri="{FF2B5EF4-FFF2-40B4-BE49-F238E27FC236}">
                <a16:creationId xmlns:a16="http://schemas.microsoft.com/office/drawing/2014/main" id="{8768952A-F99E-47E7-BCD1-58C85594D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17">
            <a:extLst>
              <a:ext uri="{FF2B5EF4-FFF2-40B4-BE49-F238E27FC236}">
                <a16:creationId xmlns:a16="http://schemas.microsoft.com/office/drawing/2014/main" id="{45DECA60-2484-407A-A09B-70017B04D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9BC9B2-9F75-47BF-ACCB-611A289D16D4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88640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ýložka 10">
            <a:extLst>
              <a:ext uri="{FF2B5EF4-FFF2-40B4-BE49-F238E27FC236}">
                <a16:creationId xmlns:a16="http://schemas.microsoft.com/office/drawing/2014/main" id="{87CF289D-B8E0-4386-8E34-3FD27A26FEA6}"/>
              </a:ext>
            </a:extLst>
          </p:cNvPr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Výložka 11">
            <a:extLst>
              <a:ext uri="{FF2B5EF4-FFF2-40B4-BE49-F238E27FC236}">
                <a16:creationId xmlns:a16="http://schemas.microsoft.com/office/drawing/2014/main" id="{ADDE046E-5462-4C34-8705-D36F8AD34D1E}"/>
              </a:ext>
            </a:extLst>
          </p:cNvPr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dátumu 3">
            <a:extLst>
              <a:ext uri="{FF2B5EF4-FFF2-40B4-BE49-F238E27FC236}">
                <a16:creationId xmlns:a16="http://schemas.microsoft.com/office/drawing/2014/main" id="{BED619FF-3A73-45B5-A0C8-6A34F927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770D9FC-1DBA-4A5D-8FAC-861BE428B55A}" type="datetimeFigureOut">
              <a:rPr lang="sk-SK"/>
              <a:pPr>
                <a:defRPr/>
              </a:pPr>
              <a:t>14. 4. 2021</a:t>
            </a:fld>
            <a:endParaRPr lang="sk-SK"/>
          </a:p>
        </p:txBody>
      </p:sp>
      <p:sp>
        <p:nvSpPr>
          <p:cNvPr id="7" name="Zástupný symbol päty 4">
            <a:extLst>
              <a:ext uri="{FF2B5EF4-FFF2-40B4-BE49-F238E27FC236}">
                <a16:creationId xmlns:a16="http://schemas.microsoft.com/office/drawing/2014/main" id="{8D1BAE68-3BB6-4DA1-B54D-94E0EF1E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sk-SK"/>
          </a:p>
        </p:txBody>
      </p:sp>
      <p:sp>
        <p:nvSpPr>
          <p:cNvPr id="8" name="Zástupný symbol čísla snímky 5">
            <a:extLst>
              <a:ext uri="{FF2B5EF4-FFF2-40B4-BE49-F238E27FC236}">
                <a16:creationId xmlns:a16="http://schemas.microsoft.com/office/drawing/2014/main" id="{28B2D823-1F42-4CAD-B4FF-975A38F0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A55EDF-A6BC-41BD-85B0-31A44EF6EA76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237481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5" name="Zástupný symbol dátumu 4">
            <a:extLst>
              <a:ext uri="{FF2B5EF4-FFF2-40B4-BE49-F238E27FC236}">
                <a16:creationId xmlns:a16="http://schemas.microsoft.com/office/drawing/2014/main" id="{D74955A5-DD3B-48A1-98CD-ABD5B192B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989BB22-0EEC-4EC2-B374-4BAABF418260}" type="datetimeFigureOut">
              <a:rPr lang="sk-SK"/>
              <a:pPr>
                <a:defRPr/>
              </a:pPr>
              <a:t>14. 4. 2021</a:t>
            </a:fld>
            <a:endParaRPr lang="sk-SK"/>
          </a:p>
        </p:txBody>
      </p:sp>
      <p:sp>
        <p:nvSpPr>
          <p:cNvPr id="6" name="Zástupný symbol päty 5">
            <a:extLst>
              <a:ext uri="{FF2B5EF4-FFF2-40B4-BE49-F238E27FC236}">
                <a16:creationId xmlns:a16="http://schemas.microsoft.com/office/drawing/2014/main" id="{871D4F98-2431-4801-AF93-FC2109DD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6">
            <a:extLst>
              <a:ext uri="{FF2B5EF4-FFF2-40B4-BE49-F238E27FC236}">
                <a16:creationId xmlns:a16="http://schemas.microsoft.com/office/drawing/2014/main" id="{37404EB9-11DA-4548-87F3-AA4FAFA0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9FE76C-CAF0-41A9-8423-7E8829277CF0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615962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Zástupný symbol dátumu 6">
            <a:extLst>
              <a:ext uri="{FF2B5EF4-FFF2-40B4-BE49-F238E27FC236}">
                <a16:creationId xmlns:a16="http://schemas.microsoft.com/office/drawing/2014/main" id="{85796F62-3840-4D40-AFEB-170FE1AAE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E8A543-DFDD-4C56-9431-08D4E87CE27E}" type="datetimeFigureOut">
              <a:rPr lang="sk-SK"/>
              <a:pPr>
                <a:defRPr/>
              </a:pPr>
              <a:t>14. 4. 2021</a:t>
            </a:fld>
            <a:endParaRPr lang="sk-SK"/>
          </a:p>
        </p:txBody>
      </p:sp>
      <p:sp>
        <p:nvSpPr>
          <p:cNvPr id="8" name="Zástupný symbol päty 7">
            <a:extLst>
              <a:ext uri="{FF2B5EF4-FFF2-40B4-BE49-F238E27FC236}">
                <a16:creationId xmlns:a16="http://schemas.microsoft.com/office/drawing/2014/main" id="{5042BC30-3DED-439C-9162-E60AB879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sk-SK"/>
          </a:p>
        </p:txBody>
      </p:sp>
      <p:sp>
        <p:nvSpPr>
          <p:cNvPr id="9" name="Zástupný symbol čísla snímky 8">
            <a:extLst>
              <a:ext uri="{FF2B5EF4-FFF2-40B4-BE49-F238E27FC236}">
                <a16:creationId xmlns:a16="http://schemas.microsoft.com/office/drawing/2014/main" id="{0DF3DB25-9391-487C-AB5F-B810DB6D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3D09C-30C7-4CDE-90D2-F02F6F4D2844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321810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dátumu 2">
            <a:extLst>
              <a:ext uri="{FF2B5EF4-FFF2-40B4-BE49-F238E27FC236}">
                <a16:creationId xmlns:a16="http://schemas.microsoft.com/office/drawing/2014/main" id="{E8B6D2F5-44C2-4C41-A2F7-4944761CF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42F0250-A435-486D-A4BF-E155A4CC0D1D}" type="datetimeFigureOut">
              <a:rPr lang="sk-SK"/>
              <a:pPr>
                <a:defRPr/>
              </a:pPr>
              <a:t>14. 4. 2021</a:t>
            </a:fld>
            <a:endParaRPr lang="sk-SK"/>
          </a:p>
        </p:txBody>
      </p:sp>
      <p:sp>
        <p:nvSpPr>
          <p:cNvPr id="4" name="Zástupný symbol päty 3">
            <a:extLst>
              <a:ext uri="{FF2B5EF4-FFF2-40B4-BE49-F238E27FC236}">
                <a16:creationId xmlns:a16="http://schemas.microsoft.com/office/drawing/2014/main" id="{DB62FFF3-0BC0-47C0-91D1-825599E1A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čísla snímky 4">
            <a:extLst>
              <a:ext uri="{FF2B5EF4-FFF2-40B4-BE49-F238E27FC236}">
                <a16:creationId xmlns:a16="http://schemas.microsoft.com/office/drawing/2014/main" id="{0DD17A79-68CE-4748-9FB9-6BC30CAF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871D16-C627-43D8-B591-AD8C49306068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214721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9">
            <a:extLst>
              <a:ext uri="{FF2B5EF4-FFF2-40B4-BE49-F238E27FC236}">
                <a16:creationId xmlns:a16="http://schemas.microsoft.com/office/drawing/2014/main" id="{4A22C083-5E8D-4624-AB6A-D1F5EAB73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8329E-490B-4EDE-BEA2-0B99E4059E77}" type="datetimeFigureOut">
              <a:rPr lang="sk-SK"/>
              <a:pPr>
                <a:defRPr/>
              </a:pPr>
              <a:t>14. 4. 2021</a:t>
            </a:fld>
            <a:endParaRPr lang="sk-SK"/>
          </a:p>
        </p:txBody>
      </p:sp>
      <p:sp>
        <p:nvSpPr>
          <p:cNvPr id="3" name="Zástupný symbol päty 21">
            <a:extLst>
              <a:ext uri="{FF2B5EF4-FFF2-40B4-BE49-F238E27FC236}">
                <a16:creationId xmlns:a16="http://schemas.microsoft.com/office/drawing/2014/main" id="{BCF21B51-5EB1-47B7-801D-29B095B4E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Zástupný symbol čísla snímky 17">
            <a:extLst>
              <a:ext uri="{FF2B5EF4-FFF2-40B4-BE49-F238E27FC236}">
                <a16:creationId xmlns:a16="http://schemas.microsoft.com/office/drawing/2014/main" id="{994D04BF-37FC-4609-B409-A6CFF472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50C2CF-E43D-416C-ABA2-2F1D3650B555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05706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symbol dátumu 4">
            <a:extLst>
              <a:ext uri="{FF2B5EF4-FFF2-40B4-BE49-F238E27FC236}">
                <a16:creationId xmlns:a16="http://schemas.microsoft.com/office/drawing/2014/main" id="{09F848CF-8587-418E-8E12-E788D0D6A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FD2166C-0CC9-4CC0-A932-63FD2F72EF0D}" type="datetimeFigureOut">
              <a:rPr lang="sk-SK"/>
              <a:pPr>
                <a:defRPr/>
              </a:pPr>
              <a:t>14. 4. 2021</a:t>
            </a:fld>
            <a:endParaRPr lang="sk-SK"/>
          </a:p>
        </p:txBody>
      </p:sp>
      <p:sp>
        <p:nvSpPr>
          <p:cNvPr id="6" name="Zástupný symbol päty 5">
            <a:extLst>
              <a:ext uri="{FF2B5EF4-FFF2-40B4-BE49-F238E27FC236}">
                <a16:creationId xmlns:a16="http://schemas.microsoft.com/office/drawing/2014/main" id="{2C6CDC82-D819-4FF0-9937-EF71E706E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6">
            <a:extLst>
              <a:ext uri="{FF2B5EF4-FFF2-40B4-BE49-F238E27FC236}">
                <a16:creationId xmlns:a16="http://schemas.microsoft.com/office/drawing/2014/main" id="{81400DBF-E695-442E-BB62-B0288D8B0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A70A14-4AE5-40C3-9C61-C522BA507596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478986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oľná forma 10">
            <a:extLst>
              <a:ext uri="{FF2B5EF4-FFF2-40B4-BE49-F238E27FC236}">
                <a16:creationId xmlns:a16="http://schemas.microsoft.com/office/drawing/2014/main" id="{425983AC-4AD2-489F-8F61-08432CAE274E}"/>
              </a:ext>
            </a:extLst>
          </p:cNvPr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Voľná forma 15">
            <a:extLst>
              <a:ext uri="{FF2B5EF4-FFF2-40B4-BE49-F238E27FC236}">
                <a16:creationId xmlns:a16="http://schemas.microsoft.com/office/drawing/2014/main" id="{95298106-BEB8-4314-A8E1-BA5AC0E65882}"/>
              </a:ext>
            </a:extLst>
          </p:cNvPr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7" name="Pravouhlý trojuholník 6">
            <a:extLst>
              <a:ext uri="{FF2B5EF4-FFF2-40B4-BE49-F238E27FC236}">
                <a16:creationId xmlns:a16="http://schemas.microsoft.com/office/drawing/2014/main" id="{D504FEA0-1407-406F-9B2D-28C4DDF4D56D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Rovná spojnica 7">
            <a:extLst>
              <a:ext uri="{FF2B5EF4-FFF2-40B4-BE49-F238E27FC236}">
                <a16:creationId xmlns:a16="http://schemas.microsoft.com/office/drawing/2014/main" id="{52C5B773-972B-4852-BEA2-B8CBDB838C5F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Výložka 18">
            <a:extLst>
              <a:ext uri="{FF2B5EF4-FFF2-40B4-BE49-F238E27FC236}">
                <a16:creationId xmlns:a16="http://schemas.microsoft.com/office/drawing/2014/main" id="{702FE872-EB28-4234-8348-2F86C4518A30}"/>
              </a:ext>
            </a:extLst>
          </p:cNvPr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Výložka 19">
            <a:extLst>
              <a:ext uri="{FF2B5EF4-FFF2-40B4-BE49-F238E27FC236}">
                <a16:creationId xmlns:a16="http://schemas.microsoft.com/office/drawing/2014/main" id="{098CDBAC-B3AD-4033-B972-C6436CCBB71A}"/>
              </a:ext>
            </a:extLst>
          </p:cNvPr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sk-SK" noProof="0"/>
              <a:t>Ak chcete pridať obrázok, kliknite na ikonu</a:t>
            </a:r>
            <a:endParaRPr lang="en-US" noProof="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11" name="Zástupný symbol dátumu 4">
            <a:extLst>
              <a:ext uri="{FF2B5EF4-FFF2-40B4-BE49-F238E27FC236}">
                <a16:creationId xmlns:a16="http://schemas.microsoft.com/office/drawing/2014/main" id="{7F15A7FB-2B8A-4DA0-90B4-C310768C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A32790C-429A-4550-B7F4-2A14CDD5F68D}" type="datetimeFigureOut">
              <a:rPr lang="sk-SK"/>
              <a:pPr>
                <a:defRPr/>
              </a:pPr>
              <a:t>14. 4. 2021</a:t>
            </a:fld>
            <a:endParaRPr lang="sk-SK"/>
          </a:p>
        </p:txBody>
      </p:sp>
      <p:sp>
        <p:nvSpPr>
          <p:cNvPr id="12" name="Zástupný symbol päty 5">
            <a:extLst>
              <a:ext uri="{FF2B5EF4-FFF2-40B4-BE49-F238E27FC236}">
                <a16:creationId xmlns:a16="http://schemas.microsoft.com/office/drawing/2014/main" id="{34135F37-47E8-4670-B7C2-1BFA5E0C8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sk-SK"/>
          </a:p>
        </p:txBody>
      </p:sp>
      <p:sp>
        <p:nvSpPr>
          <p:cNvPr id="13" name="Zástupný symbol čísla snímky 6">
            <a:extLst>
              <a:ext uri="{FF2B5EF4-FFF2-40B4-BE49-F238E27FC236}">
                <a16:creationId xmlns:a16="http://schemas.microsoft.com/office/drawing/2014/main" id="{AF4C8596-4DB0-466E-AB4F-E1CB83DF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CD408F-F8C8-4310-900D-97EA1244618D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895272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>
            <a:extLst>
              <a:ext uri="{FF2B5EF4-FFF2-40B4-BE49-F238E27FC236}">
                <a16:creationId xmlns:a16="http://schemas.microsoft.com/office/drawing/2014/main" id="{09812F86-4391-4D5D-BDF4-F0E0110EF5CC}"/>
              </a:ext>
            </a:extLst>
          </p:cNvPr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7" name="Voľná forma 11">
            <a:extLst>
              <a:ext uri="{FF2B5EF4-FFF2-40B4-BE49-F238E27FC236}">
                <a16:creationId xmlns:a16="http://schemas.microsoft.com/office/drawing/2014/main" id="{9DDC5AC2-8C96-4E13-971C-6EE5B405D382}"/>
              </a:ext>
            </a:extLst>
          </p:cNvPr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4" name="Pravouhlý trojuholník 13">
            <a:extLst>
              <a:ext uri="{FF2B5EF4-FFF2-40B4-BE49-F238E27FC236}">
                <a16:creationId xmlns:a16="http://schemas.microsoft.com/office/drawing/2014/main" id="{394850AA-7D46-4977-838B-489DE3C58106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Rovná spojnica 14">
            <a:extLst>
              <a:ext uri="{FF2B5EF4-FFF2-40B4-BE49-F238E27FC236}">
                <a16:creationId xmlns:a16="http://schemas.microsoft.com/office/drawing/2014/main" id="{72EF6655-B0C8-4A01-BAB6-E2948D4AA5BB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>
            <a:extLst>
              <a:ext uri="{FF2B5EF4-FFF2-40B4-BE49-F238E27FC236}">
                <a16:creationId xmlns:a16="http://schemas.microsoft.com/office/drawing/2014/main" id="{DC1D2C1C-EB40-4ADA-B205-644B0A98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1033" name="Zástupný symbol textu 29">
            <a:extLst>
              <a:ext uri="{FF2B5EF4-FFF2-40B4-BE49-F238E27FC236}">
                <a16:creationId xmlns:a16="http://schemas.microsoft.com/office/drawing/2014/main" id="{A7BE4440-C105-40EE-AE08-7ECE4BF18D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sk-SK"/>
              <a:t>Kliknite sem a upravte štýly predlohy textu.</a:t>
            </a:r>
          </a:p>
          <a:p>
            <a:pPr lvl="1"/>
            <a:r>
              <a:rPr lang="sk-SK" altLang="sk-SK"/>
              <a:t>Druhá úroveň</a:t>
            </a:r>
          </a:p>
          <a:p>
            <a:pPr lvl="2"/>
            <a:r>
              <a:rPr lang="sk-SK" altLang="sk-SK"/>
              <a:t>Tretia úroveň</a:t>
            </a:r>
          </a:p>
          <a:p>
            <a:pPr lvl="3"/>
            <a:r>
              <a:rPr lang="sk-SK" altLang="sk-SK"/>
              <a:t>Štvrtá úroveň</a:t>
            </a:r>
          </a:p>
          <a:p>
            <a:pPr lvl="4"/>
            <a:r>
              <a:rPr lang="sk-SK" altLang="sk-SK"/>
              <a:t>Piata úroveň</a:t>
            </a:r>
            <a:endParaRPr lang="en-US" altLang="sk-SK"/>
          </a:p>
        </p:txBody>
      </p:sp>
      <p:sp>
        <p:nvSpPr>
          <p:cNvPr id="10" name="Zástupný symbol dátumu 9">
            <a:extLst>
              <a:ext uri="{FF2B5EF4-FFF2-40B4-BE49-F238E27FC236}">
                <a16:creationId xmlns:a16="http://schemas.microsoft.com/office/drawing/2014/main" id="{6F5902B8-7550-4A6F-993F-0391E18D0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12444E93-6122-4FC9-AAE7-11EC76B0F135}" type="datetimeFigureOut">
              <a:rPr lang="sk-SK"/>
              <a:pPr>
                <a:defRPr/>
              </a:pPr>
              <a:t>14. 4. 2021</a:t>
            </a:fld>
            <a:endParaRPr lang="sk-SK"/>
          </a:p>
        </p:txBody>
      </p:sp>
      <p:sp>
        <p:nvSpPr>
          <p:cNvPr id="22" name="Zástupný symbol päty 21">
            <a:extLst>
              <a:ext uri="{FF2B5EF4-FFF2-40B4-BE49-F238E27FC236}">
                <a16:creationId xmlns:a16="http://schemas.microsoft.com/office/drawing/2014/main" id="{FC5750A9-6A59-4AE6-AEDD-D8F6820E9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sk-SK"/>
          </a:p>
        </p:txBody>
      </p:sp>
      <p:sp>
        <p:nvSpPr>
          <p:cNvPr id="18" name="Zástupný symbol čísla snímky 17">
            <a:extLst>
              <a:ext uri="{FF2B5EF4-FFF2-40B4-BE49-F238E27FC236}">
                <a16:creationId xmlns:a16="http://schemas.microsoft.com/office/drawing/2014/main" id="{1BE02AFD-B9F3-4964-B4D2-107E7D5C6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fld id="{D7693B69-CF52-4473-A19D-DC67AA311859}" type="slidenum">
              <a:rPr lang="sk-SK" altLang="sk-SK"/>
              <a:pPr/>
              <a:t>‹#›</a:t>
            </a:fld>
            <a:endParaRPr lang="sk-SK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3" r:id="rId2"/>
    <p:sldLayoutId id="2147483738" r:id="rId3"/>
    <p:sldLayoutId id="2147483739" r:id="rId4"/>
    <p:sldLayoutId id="2147483740" r:id="rId5"/>
    <p:sldLayoutId id="2147483741" r:id="rId6"/>
    <p:sldLayoutId id="2147483734" r:id="rId7"/>
    <p:sldLayoutId id="2147483742" r:id="rId8"/>
    <p:sldLayoutId id="2147483743" r:id="rId9"/>
    <p:sldLayoutId id="2147483735" r:id="rId10"/>
    <p:sldLayoutId id="214748373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7B391B-715D-4F3F-82F2-21FE9AAFA5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dirty="0"/>
              <a:t>Politický systém štátu</a:t>
            </a:r>
          </a:p>
        </p:txBody>
      </p:sp>
      <p:sp>
        <p:nvSpPr>
          <p:cNvPr id="9219" name="Podnadpis 2">
            <a:extLst>
              <a:ext uri="{FF2B5EF4-FFF2-40B4-BE49-F238E27FC236}">
                <a16:creationId xmlns:a16="http://schemas.microsoft.com/office/drawing/2014/main" id="{C0AAB7BB-50EB-4805-AF8E-A4CA4A5D9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endParaRPr lang="sk-SK" altLang="sk-S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>
            <a:extLst>
              <a:ext uri="{FF2B5EF4-FFF2-40B4-BE49-F238E27FC236}">
                <a16:creationId xmlns:a16="http://schemas.microsoft.com/office/drawing/2014/main" id="{CEB8D70A-0A7A-41D0-B478-0CC0B216D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k-SK" altLang="sk-SK">
                <a:solidFill>
                  <a:schemeClr val="accent2"/>
                </a:solidFill>
              </a:rPr>
              <a:t>3. sociálne</a:t>
            </a:r>
            <a:r>
              <a:rPr lang="sk-SK" altLang="sk-SK"/>
              <a:t> /v názve sociálnodemokratická, socialistická, labouristická (strana práce), ľavicová, komunistická/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sk-SK" altLang="sk-SK"/>
              <a:t>- základ: záujmy väčšej sociálnej pracujúcej vrstvy, dôraz na kolektív, vyzdvihujú sociálne istoty, v ekonomike – odstrániť príčiny soc. konfliktov, odstránenie nezamestnanosti</a:t>
            </a: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4936F5B1-A22A-480C-8579-3B9E000BA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>
            <a:extLst>
              <a:ext uri="{FF2B5EF4-FFF2-40B4-BE49-F238E27FC236}">
                <a16:creationId xmlns:a16="http://schemas.microsoft.com/office/drawing/2014/main" id="{065D8FCB-8796-4DFD-9F85-23273B948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sk-SK" u="sng" dirty="0"/>
              <a:t>podľa vzťahu k moci:</a:t>
            </a:r>
          </a:p>
          <a:p>
            <a:pPr marL="624078" indent="-514350" eaLnBrk="1" fontAlgn="auto" hangingPunct="1">
              <a:spcAft>
                <a:spcPts val="0"/>
              </a:spcAft>
              <a:buFont typeface="Wingdings 3"/>
              <a:buAutoNum type="arabicPeriod"/>
              <a:defRPr/>
            </a:pPr>
            <a:r>
              <a:rPr lang="sk-SK" dirty="0">
                <a:solidFill>
                  <a:srgbClr val="00B050"/>
                </a:solidFill>
              </a:rPr>
              <a:t>vládnuce</a:t>
            </a:r>
          </a:p>
          <a:p>
            <a:pPr marL="624078" indent="-51435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dirty="0"/>
              <a:t> vládnu sami alebo v koalícii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dirty="0">
              <a:solidFill>
                <a:srgbClr val="00B050"/>
              </a:solidFill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dirty="0">
                <a:solidFill>
                  <a:srgbClr val="00B050"/>
                </a:solidFill>
              </a:rPr>
              <a:t>2. opozičné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dirty="0"/>
              <a:t>nesúhlasia s politikou vlády</a:t>
            </a: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D6DE3C57-EB25-4470-BC3F-9018B26E3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>
            <a:extLst>
              <a:ext uri="{FF2B5EF4-FFF2-40B4-BE49-F238E27FC236}">
                <a16:creationId xmlns:a16="http://schemas.microsoft.com/office/drawing/2014/main" id="{C38F0AC7-4AD3-4EE3-BF85-2B7E3E1A7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sk-SK" u="sng" dirty="0"/>
              <a:t>podľa politického vplyvu:</a:t>
            </a:r>
          </a:p>
          <a:p>
            <a:pPr marL="624078" indent="-514350" eaLnBrk="1" fontAlgn="auto" hangingPunct="1">
              <a:spcAft>
                <a:spcPts val="0"/>
              </a:spcAft>
              <a:buFont typeface="Wingdings 3"/>
              <a:buAutoNum type="arabicPeriod"/>
              <a:defRPr/>
            </a:pPr>
            <a:r>
              <a:rPr lang="sk-S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parlamentné </a:t>
            </a:r>
            <a:r>
              <a:rPr lang="sk-SK" dirty="0"/>
              <a:t>- možnosť priamo v parlamente sa vyjadrovať k politike štátu, prijímať zákony</a:t>
            </a:r>
          </a:p>
          <a:p>
            <a:pPr marL="624078" indent="-514350" eaLnBrk="1" fontAlgn="auto" hangingPunct="1">
              <a:spcAft>
                <a:spcPts val="0"/>
              </a:spcAft>
              <a:buFont typeface="Wingdings 3"/>
              <a:buAutoNum type="arabicPeriod"/>
              <a:defRPr/>
            </a:pPr>
            <a:r>
              <a:rPr lang="sk-S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neparlamentné</a:t>
            </a:r>
            <a:r>
              <a:rPr lang="sk-SK" dirty="0"/>
              <a:t> – nemajú priamy politický vplyv, k politike sa vyjadrujú nepriamo na tlačových konferenciách (brífingoch), mítingoch – cieľ: upozorniť na kvality vlastnej strany</a:t>
            </a:r>
            <a:endParaRPr lang="sk-SK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880D31E5-2E4E-4570-AD12-D1200E4F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Zástupný symbol obsahu 3">
            <a:extLst>
              <a:ext uri="{FF2B5EF4-FFF2-40B4-BE49-F238E27FC236}">
                <a16:creationId xmlns:a16="http://schemas.microsoft.com/office/drawing/2014/main" id="{8109E09C-BDC5-43D7-A1F1-88D20FA7744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7772400" cy="4694237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sk-SK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ľavica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pravica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charset="0"/>
                        </a:rPr>
                        <a:t>priority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Sociálna politika a istoty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Podpora podnikania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charset="0"/>
                        </a:rPr>
                        <a:t>štát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Sociálne zodpovedný silný štát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Minimalizácia kompetencií štátu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charset="0"/>
                        </a:rPr>
                        <a:t>rovnosť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výsledkov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Príležitostí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charset="0"/>
                        </a:rPr>
                        <a:t>človek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Dôraz na kolektív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Dôraz na jednotlivca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charset="0"/>
                        </a:rPr>
                        <a:t>ekonomika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Regulovanie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Voľný trh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charset="0"/>
                        </a:rPr>
                        <a:t>Ekon. priority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Odstránenie nezamestnanosti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Zníženie inflácie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charset="0"/>
                        </a:rPr>
                        <a:t>spoločnosť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splynutie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oddelenie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Nadpis 2">
            <a:extLst>
              <a:ext uri="{FF2B5EF4-FFF2-40B4-BE49-F238E27FC236}">
                <a16:creationId xmlns:a16="http://schemas.microsoft.com/office/drawing/2014/main" id="{35462E26-02C9-4682-9120-06FBD72DC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dirty="0"/>
              <a:t>ľavica </a:t>
            </a:r>
            <a:r>
              <a:rPr lang="sk-SK" dirty="0" err="1"/>
              <a:t>vs</a:t>
            </a:r>
            <a:r>
              <a:rPr lang="sk-SK" dirty="0"/>
              <a:t>. pravica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>
            <a:extLst>
              <a:ext uri="{FF2B5EF4-FFF2-40B4-BE49-F238E27FC236}">
                <a16:creationId xmlns:a16="http://schemas.microsoft.com/office/drawing/2014/main" id="{F87D9E34-26BB-4A01-BE14-212F6E29E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k-SK" altLang="sk-SK"/>
              <a:t>spontánne, neformálne združenia občanov bez politickej moci</a:t>
            </a:r>
          </a:p>
          <a:p>
            <a:pPr eaLnBrk="1" hangingPunct="1"/>
            <a:r>
              <a:rPr lang="sk-SK" altLang="sk-SK"/>
              <a:t>formulujú požiadavky spoločnosti</a:t>
            </a:r>
          </a:p>
          <a:p>
            <a:pPr eaLnBrk="1" hangingPunct="1"/>
            <a:r>
              <a:rPr lang="sk-SK" altLang="sk-SK"/>
              <a:t>nátlak na parlament, vládu, aby problém riešili</a:t>
            </a:r>
          </a:p>
          <a:p>
            <a:pPr eaLnBrk="1" hangingPunct="1"/>
            <a:r>
              <a:rPr lang="sk-SK" altLang="sk-SK"/>
              <a:t>môžu existovať dlhodobo, alebo po vyriešení problému zaniknú</a:t>
            </a:r>
          </a:p>
          <a:p>
            <a:pPr eaLnBrk="1" hangingPunct="1"/>
            <a:endParaRPr lang="sk-SK" altLang="sk-SK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218FF959-7BE2-4F66-AE2F-51A48C410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dirty="0"/>
              <a:t>Politické hnutia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>
            <a:extLst>
              <a:ext uri="{FF2B5EF4-FFF2-40B4-BE49-F238E27FC236}">
                <a16:creationId xmlns:a16="http://schemas.microsoft.com/office/drawing/2014/main" id="{3DC6AA2C-A2D6-473C-A1DE-955C4C866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k-SK" altLang="sk-SK"/>
              <a:t>združenia občanov, kt. spájajú ekonomicko-existenčné záujmy, nechcú vstúpiť do politiky</a:t>
            </a:r>
          </a:p>
          <a:p>
            <a:pPr eaLnBrk="1" hangingPunct="1">
              <a:buFont typeface="Wingdings 3" panose="05040102010807070707" pitchFamily="18" charset="2"/>
              <a:buNone/>
            </a:pPr>
            <a:endParaRPr lang="sk-SK" altLang="sk-SK"/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sk-SK" altLang="sk-SK"/>
              <a:t>	</a:t>
            </a:r>
            <a:r>
              <a:rPr lang="sk-SK" altLang="sk-SK">
                <a:solidFill>
                  <a:srgbClr val="00B0F0"/>
                </a:solidFill>
              </a:rPr>
              <a:t>výrobné združenia, profesijné združenia /komory/, pracovné organizácie, obchodná komora, odborové združenia - </a:t>
            </a:r>
            <a:r>
              <a:rPr lang="sk-SK" altLang="sk-SK" sz="2800"/>
              <a:t>ochrana záujmov zamestnancov</a:t>
            </a:r>
            <a:endParaRPr lang="sk-SK" altLang="sk-SK">
              <a:solidFill>
                <a:srgbClr val="00B0F0"/>
              </a:solidFill>
            </a:endParaRP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45DC2DDB-DB17-4C06-99AE-C0D55955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dirty="0"/>
              <a:t>Ekonomické nátlakové skupiny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>
            <a:extLst>
              <a:ext uri="{FF2B5EF4-FFF2-40B4-BE49-F238E27FC236}">
                <a16:creationId xmlns:a16="http://schemas.microsoft.com/office/drawing/2014/main" id="{8CBB9319-5B5C-41DB-BA4A-F92CDB9ED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k-SK" altLang="sk-SK"/>
              <a:t>presadzujú občianske záujmy neekonomického charakteru</a:t>
            </a:r>
          </a:p>
          <a:p>
            <a:pPr marL="365125" lvl="1" indent="-255588" eaLnBrk="1" hangingPunct="1">
              <a:spcBef>
                <a:spcPts val="400"/>
              </a:spcBef>
              <a:buSzPct val="68000"/>
              <a:buFont typeface="Wingdings 3" panose="05040102010807070707" pitchFamily="18" charset="2"/>
              <a:buChar char=""/>
            </a:pPr>
            <a:r>
              <a:rPr lang="sk-SK" altLang="sk-SK" sz="2400"/>
              <a:t>organizácie žien a mládeže, etnické  organizácie, náboženské organizácie, združenia miest a obcí, organizácie na ochranu občianskych a ľudských práv, mierové a ekologické organizácie</a:t>
            </a:r>
          </a:p>
          <a:p>
            <a:pPr eaLnBrk="1" hangingPunct="1">
              <a:buFont typeface="Wingdings 3" panose="05040102010807070707" pitchFamily="18" charset="2"/>
              <a:buNone/>
            </a:pPr>
            <a:endParaRPr lang="sk-SK" altLang="sk-SK" sz="240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9E9578E7-DDD4-4D52-9E27-928341E7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dirty="0"/>
              <a:t>Neekonomické nátlakové skupiny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>
            <a:extLst>
              <a:ext uri="{FF2B5EF4-FFF2-40B4-BE49-F238E27FC236}">
                <a16:creationId xmlns:a16="http://schemas.microsoft.com/office/drawing/2014/main" id="{5E84E821-55DB-435F-AECF-01AA47031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sk-SK" dirty="0"/>
              <a:t>tlač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sk-SK" dirty="0"/>
              <a:t>televízia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sk-SK" dirty="0"/>
              <a:t>rozhlas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sk-SK" dirty="0"/>
              <a:t>Cieľ  - sprostredkúvajú aktuálne informácie, zabávať, odovzdávať hodnoty, sprístupňovať vedomosti, inzercia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sk-SK" dirty="0"/>
              <a:t>masmédia  sú: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sk-SK" dirty="0"/>
              <a:t>verejnoprávne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sk-SK" dirty="0"/>
              <a:t>súkromné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sk-SK" dirty="0"/>
              <a:t>plnia funkciu kontroly moci, pravdivo informovať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sk-SK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B2E9667F-F490-458B-B8E3-329AE4651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dirty="0"/>
              <a:t>Masovokomunikačné prostriedky /masmédiá/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Zástupný symbol obsahu 1">
            <a:extLst>
              <a:ext uri="{FF2B5EF4-FFF2-40B4-BE49-F238E27FC236}">
                <a16:creationId xmlns:a16="http://schemas.microsoft.com/office/drawing/2014/main" id="{4C5C0E13-3480-44B5-8D23-0215F45EE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k-SK" altLang="sk-SK"/>
              <a:t>64 aktívnych zaregistrovaných politických strán /2016/</a:t>
            </a:r>
          </a:p>
          <a:p>
            <a:pPr eaLnBrk="1" hangingPunct="1"/>
            <a:r>
              <a:rPr lang="sk-SK" altLang="sk-SK"/>
              <a:t>Úloha: charakterizovať súčasné politické spektrum SR</a:t>
            </a:r>
          </a:p>
          <a:p>
            <a:pPr eaLnBrk="1" hangingPunct="1"/>
            <a:endParaRPr lang="sk-SK" altLang="sk-SK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8F2A73B9-31D7-411F-A7A9-EEE0E216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dirty="0"/>
              <a:t>Politické spektrum SR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>
            <a:extLst>
              <a:ext uri="{FF2B5EF4-FFF2-40B4-BE49-F238E27FC236}">
                <a16:creationId xmlns:a16="http://schemas.microsoft.com/office/drawing/2014/main" id="{35E99C5A-4061-4646-A8C0-F836BBBC7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sk-SK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systém politických subjektov spoločnosti a ich vzájomných vzťahov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sk-SK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všetky aktivity súvisiace s vykonávaním politiky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sk-SK" sz="3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sk-SK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tvoria ho: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sk-SK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Štát a štátne orgány </a:t>
            </a:r>
            <a:r>
              <a:rPr lang="sk-SK" sz="2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(L, E, J, prokuratúra ...)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sk-SK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Politické strany, politické hnutia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sk-SK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Ekonomické nátlakové skupiny </a:t>
            </a:r>
            <a:r>
              <a:rPr lang="sk-SK" sz="2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(profesijné, lobistické, odbory)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sk-SK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Neekonomické nátlakové skupiny </a:t>
            </a:r>
            <a:endParaRPr lang="sk-SK" sz="2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sk-SK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Masovokomunikačné prostriedky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sk-SK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Cirkev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sk-SK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168A9591-E4BC-4676-8C09-616C0EE1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Zástupný symbol obsahu 1">
            <a:extLst>
              <a:ext uri="{FF2B5EF4-FFF2-40B4-BE49-F238E27FC236}">
                <a16:creationId xmlns:a16="http://schemas.microsoft.com/office/drawing/2014/main" id="{AFE74E31-E518-4784-9F6F-73A8640F6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k-SK" altLang="sk-SK"/>
              <a:t>tieto subjekty súperia o moc</a:t>
            </a:r>
          </a:p>
          <a:p>
            <a:pPr eaLnBrk="1" hangingPunct="1">
              <a:buFont typeface="Wingdings 3" panose="05040102010807070707" pitchFamily="18" charset="2"/>
              <a:buNone/>
            </a:pPr>
            <a:endParaRPr lang="sk-SK" altLang="sk-SK"/>
          </a:p>
          <a:p>
            <a:pPr eaLnBrk="1" hangingPunct="1"/>
            <a:r>
              <a:rPr lang="sk-SK" altLang="sk-SK"/>
              <a:t>politický pluralitný systém v demokratických štátoch</a:t>
            </a:r>
          </a:p>
          <a:p>
            <a:pPr eaLnBrk="1" hangingPunct="1"/>
            <a:endParaRPr lang="sk-SK" altLang="sk-SK"/>
          </a:p>
          <a:p>
            <a:pPr eaLnBrk="1" hangingPunct="1"/>
            <a:r>
              <a:rPr lang="sk-SK" altLang="sk-SK"/>
              <a:t>Najdôležitejšia súčasť politického systému – </a:t>
            </a:r>
            <a:r>
              <a:rPr lang="sk-SK" altLang="sk-SK">
                <a:solidFill>
                  <a:srgbClr val="0070C0"/>
                </a:solidFill>
              </a:rPr>
              <a:t>štát a štátne orgány</a:t>
            </a: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A800832B-99D5-4F3B-89E6-40354B35D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sk-SK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>
            <a:extLst>
              <a:ext uri="{FF2B5EF4-FFF2-40B4-BE49-F238E27FC236}">
                <a16:creationId xmlns:a16="http://schemas.microsoft.com/office/drawing/2014/main" id="{0FE591DF-9E81-4C99-B36C-A5AEED349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k-SK" altLang="sk-SK"/>
              <a:t>dobrovoľné organizované skupiny občanov, kt. spájajú:</a:t>
            </a:r>
          </a:p>
          <a:p>
            <a:pPr eaLnBrk="1" hangingPunct="1"/>
            <a:r>
              <a:rPr lang="sk-SK" altLang="sk-SK"/>
              <a:t>spoločné záujmy /ekonomické, sociálne, kultúrne, ekologické.../</a:t>
            </a:r>
          </a:p>
          <a:p>
            <a:pPr eaLnBrk="1" hangingPunct="1"/>
            <a:r>
              <a:rPr lang="sk-SK" altLang="sk-SK"/>
              <a:t>cieľ: snaha podieľať sa na moci a riadení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sk-SK" altLang="sk-SK"/>
              <a:t>	pôsobiť na verejnosť, presadzovať svoje záujmy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sk-SK" altLang="sk-SK"/>
              <a:t>	priama účasť vo voľbách</a:t>
            </a:r>
          </a:p>
          <a:p>
            <a:pPr eaLnBrk="1" hangingPunct="1">
              <a:buFont typeface="Wingdings 3" panose="05040102010807070707" pitchFamily="18" charset="2"/>
              <a:buNone/>
            </a:pPr>
            <a:endParaRPr lang="sk-SK" altLang="sk-SK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D85BB4F0-C51C-4590-9E97-58C1E551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dirty="0">
                <a:solidFill>
                  <a:srgbClr val="0070C0"/>
                </a:solidFill>
              </a:rPr>
              <a:t>Politické strany a hnutia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>
            <a:extLst>
              <a:ext uri="{FF2B5EF4-FFF2-40B4-BE49-F238E27FC236}">
                <a16:creationId xmlns:a16="http://schemas.microsoft.com/office/drawing/2014/main" id="{556B08FA-C0EF-41F5-8A65-7D69FBEB3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k-SK" altLang="sk-SK"/>
              <a:t>umožňujú realizovať zastupiteľský systém v politike</a:t>
            </a:r>
          </a:p>
          <a:p>
            <a:pPr eaLnBrk="1" hangingPunct="1">
              <a:buFont typeface="Wingdings 3" panose="05040102010807070707" pitchFamily="18" charset="2"/>
              <a:buNone/>
            </a:pPr>
            <a:endParaRPr lang="sk-SK" altLang="sk-SK"/>
          </a:p>
          <a:p>
            <a:pPr eaLnBrk="1" hangingPunct="1"/>
            <a:r>
              <a:rPr lang="sk-SK" altLang="sk-SK"/>
              <a:t>stabilizujú politickú moc</a:t>
            </a:r>
          </a:p>
          <a:p>
            <a:pPr eaLnBrk="1" hangingPunct="1">
              <a:buFont typeface="Wingdings 3" panose="05040102010807070707" pitchFamily="18" charset="2"/>
              <a:buNone/>
            </a:pPr>
            <a:endParaRPr lang="sk-SK" altLang="sk-SK"/>
          </a:p>
          <a:p>
            <a:pPr eaLnBrk="1" hangingPunct="1"/>
            <a:r>
              <a:rPr lang="sk-SK" altLang="sk-SK"/>
              <a:t>vyjadrujú pluralitu záujmov v spoločnosti</a:t>
            </a:r>
          </a:p>
          <a:p>
            <a:pPr eaLnBrk="1" hangingPunct="1">
              <a:buFont typeface="Wingdings 3" panose="05040102010807070707" pitchFamily="18" charset="2"/>
              <a:buNone/>
            </a:pPr>
            <a:endParaRPr lang="sk-SK" altLang="sk-SK"/>
          </a:p>
          <a:p>
            <a:pPr eaLnBrk="1" hangingPunct="1"/>
            <a:r>
              <a:rPr lang="sk-SK" altLang="sk-SK"/>
              <a:t>prinášajú konkurenciu medzi politickými stranami – politický pluralizmus</a:t>
            </a: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C9619020-4BAE-4DD1-A500-3799EA09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dirty="0"/>
              <a:t>Význam politických strán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>
            <a:extLst>
              <a:ext uri="{FF2B5EF4-FFF2-40B4-BE49-F238E27FC236}">
                <a16:creationId xmlns:a16="http://schemas.microsoft.com/office/drawing/2014/main" id="{A4B47272-BB62-4575-8185-399C824AC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altLang="sk-SK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Právo združovať sa a zakladať politické strany  - </a:t>
            </a:r>
            <a:r>
              <a:rPr lang="sk-SK" altLang="sk-SK" sz="2800">
                <a:latin typeface="Times New Roman" panose="02020603050405020304" pitchFamily="18" charset="0"/>
                <a:cs typeface="Times New Roman" panose="02020603050405020304" pitchFamily="18" charset="0"/>
              </a:rPr>
              <a:t>Ústava SR, II. Hlava, článok 29</a:t>
            </a: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endParaRPr lang="sk-SK" altLang="sk-SK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sk-SK" altLang="sk-SK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Vznik politickej strany</a:t>
            </a:r>
            <a:r>
              <a:rPr lang="sk-SK" altLang="sk-SK" sz="2800">
                <a:latin typeface="Times New Roman" panose="02020603050405020304" pitchFamily="18" charset="0"/>
                <a:cs typeface="Times New Roman" panose="02020603050405020304" pitchFamily="18" charset="0"/>
              </a:rPr>
              <a:t> -  zaregistrovaním na MV SR</a:t>
            </a: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endParaRPr lang="sk-SK" altLang="sk-SK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sk-SK" altLang="sk-SK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Podmienky pre registráciu</a:t>
            </a:r>
          </a:p>
          <a:p>
            <a:pPr lvl="2" eaLnBrk="1" hangingPunct="1">
              <a:lnSpc>
                <a:spcPct val="80000"/>
              </a:lnSpc>
            </a:pPr>
            <a:r>
              <a:rPr lang="sk-SK" altLang="sk-SK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Návrh na registráciu </a:t>
            </a:r>
            <a:r>
              <a:rPr lang="sk-SK" altLang="sk-SK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najmenej 3 občania starší ako 18 rokov /podpísaný návrh, údaje o bydlisku, osobné údaje/</a:t>
            </a:r>
            <a:endParaRPr lang="cs-CZ" altLang="sk-SK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sk-SK" altLang="sk-SK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Stanovy a program politickej strany</a:t>
            </a:r>
          </a:p>
          <a:p>
            <a:pPr lvl="2" eaLnBrk="1" hangingPunct="1">
              <a:lnSpc>
                <a:spcPct val="80000"/>
              </a:lnSpc>
            </a:pPr>
            <a:r>
              <a:rPr lang="sk-SK" altLang="sk-SK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Petícia s podpismi aspoň 10000 občanov</a:t>
            </a:r>
          </a:p>
          <a:p>
            <a:pPr lvl="2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sk-SK" altLang="sk-SK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80000"/>
              </a:lnSpc>
            </a:pPr>
            <a:endParaRPr lang="cs-CZ" altLang="sk-SK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29B75236-D878-4099-A0F1-20FEFEA85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dirty="0"/>
              <a:t>Založenie politickej strany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>
            <a:extLst>
              <a:ext uri="{FF2B5EF4-FFF2-40B4-BE49-F238E27FC236}">
                <a16:creationId xmlns:a16="http://schemas.microsoft.com/office/drawing/2014/main" id="{8CFC3247-46B9-4701-BCD2-A2D79D9FC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lvl="1" indent="-255588" eaLnBrk="1" hangingPunct="1">
              <a:spcBef>
                <a:spcPts val="400"/>
              </a:spcBef>
              <a:buSzPct val="68000"/>
              <a:buFont typeface="Wingdings 3" panose="05040102010807070707" pitchFamily="18" charset="2"/>
              <a:buChar char=""/>
            </a:pPr>
            <a:r>
              <a:rPr lang="sk-SK" altLang="sk-SK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Ministerstvo vnútra  </a:t>
            </a:r>
            <a:r>
              <a:rPr lang="sk-SK" altLang="sk-SK" sz="3200">
                <a:latin typeface="Times New Roman" panose="02020603050405020304" pitchFamily="18" charset="0"/>
                <a:cs typeface="Times New Roman" panose="02020603050405020304" pitchFamily="18" charset="0"/>
              </a:rPr>
              <a:t>stranu zaregistruje alebo zamietne registráciu do 15 dní odo dňa doručenia podkladov - ak nespĺňa podmienky stanovené zákonom :</a:t>
            </a:r>
          </a:p>
          <a:p>
            <a:pPr marL="365125" lvl="1" indent="-255588" eaLnBrk="1" hangingPunct="1">
              <a:spcBef>
                <a:spcPts val="400"/>
              </a:spcBef>
              <a:buSzPct val="68000"/>
              <a:buFont typeface="Wingdings 3" panose="05040102010807070707" pitchFamily="18" charset="2"/>
              <a:buChar char=""/>
            </a:pPr>
            <a:r>
              <a:rPr lang="sk-SK" altLang="sk-SK" sz="3200">
                <a:latin typeface="Times New Roman" panose="02020603050405020304" pitchFamily="18" charset="0"/>
                <a:cs typeface="Times New Roman" panose="02020603050405020304" pitchFamily="18" charset="0"/>
              </a:rPr>
              <a:t>strany porušujúce ústavu a zákony, ohrozujúce mravnosť, verejný poriadok, zamerané proti suverenite SR, propagujúce fašizmus.../</a:t>
            </a:r>
          </a:p>
          <a:p>
            <a:pPr eaLnBrk="1" hangingPunct="1"/>
            <a:endParaRPr lang="sk-SK" altLang="sk-SK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5210EE6A-0969-4DC4-A136-B46D288E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>
            <a:extLst>
              <a:ext uri="{FF2B5EF4-FFF2-40B4-BE49-F238E27FC236}">
                <a16:creationId xmlns:a16="http://schemas.microsoft.com/office/drawing/2014/main" id="{ABF3D756-2DC9-4CB1-BBDC-2954317CF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k-SK" altLang="sk-SK"/>
              <a:t>občan SR starší ako 18 rokov</a:t>
            </a:r>
          </a:p>
          <a:p>
            <a:pPr eaLnBrk="1" hangingPunct="1"/>
            <a:r>
              <a:rPr lang="sk-SK" altLang="sk-SK"/>
              <a:t>zásada dobrovoľnosti</a:t>
            </a:r>
          </a:p>
          <a:p>
            <a:pPr eaLnBrk="1" hangingPunct="1"/>
            <a:r>
              <a:rPr lang="sk-SK" altLang="sk-SK"/>
              <a:t>nebyť členom inej politickej strany</a:t>
            </a:r>
          </a:p>
          <a:p>
            <a:pPr eaLnBrk="1" hangingPunct="1"/>
            <a:r>
              <a:rPr lang="sk-SK" altLang="sk-SK"/>
              <a:t>súhlasiť s programom strany</a:t>
            </a:r>
          </a:p>
          <a:p>
            <a:pPr eaLnBrk="1" hangingPunct="1"/>
            <a:r>
              <a:rPr lang="sk-SK" altLang="sk-SK"/>
              <a:t>nutnosť platiť členské</a:t>
            </a: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03FD0C31-C074-4576-BC94-90933301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dirty="0"/>
              <a:t>Podmienky pri uchádzaní sa o členstvo v politickej strane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>
            <a:extLst>
              <a:ext uri="{FF2B5EF4-FFF2-40B4-BE49-F238E27FC236}">
                <a16:creationId xmlns:a16="http://schemas.microsoft.com/office/drawing/2014/main" id="{C1252D0C-EC3F-4FDA-8FFF-4C25244A8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u="sng" dirty="0"/>
              <a:t>podľa politickej orientácie: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sk-SK" sz="2400" b="1" dirty="0">
                <a:solidFill>
                  <a:schemeClr val="bg2">
                    <a:lumMod val="50000"/>
                  </a:schemeClr>
                </a:solidFill>
              </a:rPr>
              <a:t>1. liberálne </a:t>
            </a:r>
            <a:r>
              <a:rPr lang="sk-SK" sz="2400" dirty="0"/>
              <a:t>/v názve: liberálna, demokratická, strana stredu/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2400" dirty="0"/>
              <a:t> - základ: občianske práva, slobody, odmietajú násilie, sú zmierovateľmi konfliktov, nepreferujú žiadny národ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sk-SK" sz="2400" b="1" dirty="0"/>
              <a:t>2. konzervatívne </a:t>
            </a:r>
            <a:r>
              <a:rPr lang="sk-SK" sz="2400" dirty="0"/>
              <a:t>/v názve: konzervatívna, kresťanská, republikánska, národná, ľudová/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2400" dirty="0"/>
              <a:t> - základ: pravicové, presadzujú národné, politické, kultúrne tradície, tradičné hodnoty /rodina, národ, náboženstvo/, národné záujmy v ekonomike</a:t>
            </a:r>
            <a:endParaRPr lang="cs-CZ" sz="2400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dirty="0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D7C4F4D9-3596-47AB-8533-0043B3AD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dirty="0"/>
              <a:t>Rozdelenie politických strán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Hal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Hal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Hal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Hal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112</TotalTime>
  <Words>676</Words>
  <Application>Microsoft Office PowerPoint</Application>
  <PresentationFormat>Prezentácia na obrazovke (4:3)</PresentationFormat>
  <Paragraphs>112</Paragraphs>
  <Slides>18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9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28" baseType="lpstr">
      <vt:lpstr>Arial</vt:lpstr>
      <vt:lpstr>Lucida Sans Unicode</vt:lpstr>
      <vt:lpstr>Wingdings 3</vt:lpstr>
      <vt:lpstr>Verdana</vt:lpstr>
      <vt:lpstr>Wingdings 2</vt:lpstr>
      <vt:lpstr>Calibri</vt:lpstr>
      <vt:lpstr>Times New Roman</vt:lpstr>
      <vt:lpstr>Tahoma</vt:lpstr>
      <vt:lpstr>Wingdings</vt:lpstr>
      <vt:lpstr>Hala</vt:lpstr>
      <vt:lpstr>Politický systém štátu</vt:lpstr>
      <vt:lpstr>Prezentácia programu PowerPoint</vt:lpstr>
      <vt:lpstr>Prezentácia programu PowerPoint</vt:lpstr>
      <vt:lpstr>Politické strany a hnutia</vt:lpstr>
      <vt:lpstr>Význam politických strán</vt:lpstr>
      <vt:lpstr>Založenie politickej strany</vt:lpstr>
      <vt:lpstr>Prezentácia programu PowerPoint</vt:lpstr>
      <vt:lpstr>Podmienky pri uchádzaní sa o členstvo v politickej strane</vt:lpstr>
      <vt:lpstr>Rozdelenie politických strán</vt:lpstr>
      <vt:lpstr>Prezentácia programu PowerPoint</vt:lpstr>
      <vt:lpstr>Prezentácia programu PowerPoint</vt:lpstr>
      <vt:lpstr>Prezentácia programu PowerPoint</vt:lpstr>
      <vt:lpstr>ľavica vs. pravica</vt:lpstr>
      <vt:lpstr>Politické hnutia</vt:lpstr>
      <vt:lpstr>Ekonomické nátlakové skupiny</vt:lpstr>
      <vt:lpstr>Neekonomické nátlakové skupiny</vt:lpstr>
      <vt:lpstr>Masovokomunikačné prostriedky /masmédiá/</vt:lpstr>
      <vt:lpstr>Politické spektrum SR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Politický systém štátu</dc:title>
  <dc:creator>Administrátor</dc:creator>
  <cp:lastModifiedBy>Anna Tomagova</cp:lastModifiedBy>
  <cp:revision>12</cp:revision>
  <dcterms:created xsi:type="dcterms:W3CDTF">2017-03-12T13:19:15Z</dcterms:created>
  <dcterms:modified xsi:type="dcterms:W3CDTF">2021-04-14T16:52:08Z</dcterms:modified>
</cp:coreProperties>
</file>