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D8CD93-5DFE-42DE-963E-561CED2D1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B6B124C-FDD7-4CCE-9234-505535207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4BFF5C2-8AC0-4D5D-9923-1D8E1068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4DCC-7C7A-4FA2-A1BE-0A551F46F6B3}" type="datetimeFigureOut">
              <a:rPr lang="sk-SK" smtClean="0"/>
              <a:t>3. 4. 2022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B0A86F2-88BA-46D2-8D39-07430094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882109A-65E6-4F06-B8FB-ABC733D8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BAC-A4DF-43C0-8E61-AA0F622D4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938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820ED-557C-4EF5-A0E4-2D0C4A6A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436E331-274D-4F4C-8EC1-158793CD4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DF0C24A-5DCE-484B-B282-B3E57D59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4DCC-7C7A-4FA2-A1BE-0A551F46F6B3}" type="datetimeFigureOut">
              <a:rPr lang="sk-SK" smtClean="0"/>
              <a:t>3. 4. 2022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1DDB416-0BB6-4C03-ACFA-02EEBF1A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A1064D2-37DC-484B-863B-D44ECCE3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BAC-A4DF-43C0-8E61-AA0F622D4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695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64C5ABF-CDC3-4F76-BCEB-E2FF42E4A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98DC359-524C-47D5-889C-6D907B84F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3EF52D4-196F-4C6D-8A02-73D986D8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4DCC-7C7A-4FA2-A1BE-0A551F46F6B3}" type="datetimeFigureOut">
              <a:rPr lang="sk-SK" smtClean="0"/>
              <a:t>3. 4. 2022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D546800-DDA0-402B-9A03-374D63A3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66B44AA-A24A-4735-81D9-B1CA1CF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BAC-A4DF-43C0-8E61-AA0F622D4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526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2B5FCC-A795-41A3-9E7E-A7D5588D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C2BAE6-DD6A-4E4C-9324-8842C59B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B7EBFAA-F003-4962-81DF-681799E6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4DCC-7C7A-4FA2-A1BE-0A551F46F6B3}" type="datetimeFigureOut">
              <a:rPr lang="sk-SK" smtClean="0"/>
              <a:t>3. 4. 2022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34923A2-CE57-45DF-A622-FC4C7117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209F286-F533-4758-A8F3-B01E07EC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BAC-A4DF-43C0-8E61-AA0F622D4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310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16D535-30D8-41FC-8316-3594C64C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3E1B209-D353-4C04-BF11-570D1F94C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1FA8E6-AF78-448A-99C3-625D249D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4DCC-7C7A-4FA2-A1BE-0A551F46F6B3}" type="datetimeFigureOut">
              <a:rPr lang="sk-SK" smtClean="0"/>
              <a:t>3. 4. 2022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C324830-5942-4311-93D5-4D305242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569D002-8BD7-4FF2-B3C3-62FBE2DD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BAC-A4DF-43C0-8E61-AA0F622D4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84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D8046-3E22-4E41-8674-037C41A5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5B8560-27D2-431A-BBB5-8758B833E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E5C334A-006B-4354-A7E0-9E20F7253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910E2E-96A3-40A7-AB85-07E459BA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4DCC-7C7A-4FA2-A1BE-0A551F46F6B3}" type="datetimeFigureOut">
              <a:rPr lang="sk-SK" smtClean="0"/>
              <a:t>3. 4. 2022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037CFFF-E8CB-4167-913C-60BA6BAE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7CB4ED5-CED2-4BCA-88ED-4C04C8E6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BAC-A4DF-43C0-8E61-AA0F622D4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686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C6599B-99C8-4C1E-9F81-611BD5BD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13FC38C-BA59-41D4-A047-53FC9E354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A91C0DD-2684-46E9-AA78-37CFF061D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CA50576-3B2E-4476-B81B-A73ACF5BE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CBC341D-95A6-4D15-B4F0-5ED614B5A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916C431-F40E-4385-BE81-9983733B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4DCC-7C7A-4FA2-A1BE-0A551F46F6B3}" type="datetimeFigureOut">
              <a:rPr lang="sk-SK" smtClean="0"/>
              <a:t>3. 4. 2022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E0A27FD-C53B-4C5F-849D-65B33312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DEBF74D-A012-46EC-9454-0BCA944E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BAC-A4DF-43C0-8E61-AA0F622D4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38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04B2B-BE1F-4F44-8123-45B3D302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CC85733-187F-4051-B45F-EA169881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4DCC-7C7A-4FA2-A1BE-0A551F46F6B3}" type="datetimeFigureOut">
              <a:rPr lang="sk-SK" smtClean="0"/>
              <a:t>3. 4. 2022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B477A19-F6A7-4799-AE7C-E869B087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BD99F24-F177-4789-8516-79C2E80D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BAC-A4DF-43C0-8E61-AA0F622D4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160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91B5408B-CC30-45E7-AD3B-133CC273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4DCC-7C7A-4FA2-A1BE-0A551F46F6B3}" type="datetimeFigureOut">
              <a:rPr lang="sk-SK" smtClean="0"/>
              <a:t>3. 4. 2022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C9FA2DD-BD51-4364-B2F4-916FE848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94C8562-DEDE-475A-ABF2-0B713A46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BAC-A4DF-43C0-8E61-AA0F622D4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144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4EB7D3-9DCE-4F6C-AFFA-E43EF31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7C5E18-5730-46F6-99BD-6008B7A7E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EDDDA0-14D6-4EB1-9106-358241E2B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C3F03C4-83CF-497D-9D4C-E43672A9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4DCC-7C7A-4FA2-A1BE-0A551F46F6B3}" type="datetimeFigureOut">
              <a:rPr lang="sk-SK" smtClean="0"/>
              <a:t>3. 4. 2022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93DD6EE-BF36-4A52-9D32-EF669A89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B1E7A8D-5E98-4A65-B785-0291901E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BAC-A4DF-43C0-8E61-AA0F622D4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437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FD1393-A1E7-4D48-885C-1B78674F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85527787-89BF-4FB8-92DF-34E0CB897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F1017A-31E2-4904-A4C4-68150D3BA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3A9E259-3712-4793-A340-CFCE8DB8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4DCC-7C7A-4FA2-A1BE-0A551F46F6B3}" type="datetimeFigureOut">
              <a:rPr lang="sk-SK" smtClean="0"/>
              <a:t>3. 4. 2022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3C9A23E-578D-45BB-A5EA-6D1B1AED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0F170C6-AFD6-4BDF-928C-A3072251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BAC-A4DF-43C0-8E61-AA0F622D4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93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41D136B-0C5A-4462-BB1F-281E48E8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6D926E4-A6EC-4CC9-84AD-AD0340A7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8125218-6916-43A8-BDF3-10CFDE518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4DCC-7C7A-4FA2-A1BE-0A551F46F6B3}" type="datetimeFigureOut">
              <a:rPr lang="sk-SK" smtClean="0"/>
              <a:t>3. 4. 2022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EB326E-1AAF-49AF-9617-273992FC6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41EA32A-9453-4D6D-B62E-3C04E82BA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FBAC-A4DF-43C0-8E61-AA0F622D40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279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C49509A2-205B-4037-852E-ADC70D83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8063CF8-BD56-408B-9759-ADED542639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3136" r="2897" b="2856"/>
          <a:stretch/>
        </p:blipFill>
        <p:spPr>
          <a:xfrm>
            <a:off x="394283" y="297809"/>
            <a:ext cx="2684477" cy="2692866"/>
          </a:xfrm>
          <a:prstGeom prst="snip2DiagRect">
            <a:avLst>
              <a:gd name="adj1" fmla="val 1250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B15C8822-1008-42CA-9332-45BF5297F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32" y="3429000"/>
            <a:ext cx="3159630" cy="26928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D3D5BD84-12C2-4DA7-8FC4-EC8935F3C5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41" y="225899"/>
            <a:ext cx="3121152" cy="2983992"/>
          </a:xfrm>
          <a:prstGeom prst="snip2DiagRect">
            <a:avLst>
              <a:gd name="adj1" fmla="val 0"/>
              <a:gd name="adj2" fmla="val 453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F6D98AA8-C06A-435D-A0D1-6AD19C5692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14" y="3648110"/>
            <a:ext cx="3807333" cy="2056913"/>
          </a:xfrm>
          <a:prstGeom prst="snip2DiagRect">
            <a:avLst>
              <a:gd name="adj1" fmla="val 14085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181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C49509A2-205B-4037-852E-ADC70D83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Obdĺžnik 1">
            <a:extLst>
              <a:ext uri="{FF2B5EF4-FFF2-40B4-BE49-F238E27FC236}">
                <a16:creationId xmlns:a16="http://schemas.microsoft.com/office/drawing/2014/main" id="{E2D5A5D9-0595-4C92-A733-152F26A28989}"/>
              </a:ext>
            </a:extLst>
          </p:cNvPr>
          <p:cNvSpPr/>
          <p:nvPr/>
        </p:nvSpPr>
        <p:spPr>
          <a:xfrm>
            <a:off x="799550" y="126749"/>
            <a:ext cx="1059290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A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K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O  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 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S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I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   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V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Y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R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O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B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I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Ť  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 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V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E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Ľ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K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O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N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O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Č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N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É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H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O  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 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Z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A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J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A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C</a:t>
            </a:r>
            <a:r>
              <a:rPr lang="sk-SK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A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9059F87F-4190-445F-BFA3-4723D57D0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53" y="1175030"/>
            <a:ext cx="3252934" cy="2579913"/>
          </a:xfrm>
          <a:prstGeom prst="rect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4B0CBB27-835A-4130-8DCD-494F6821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09" y="1185249"/>
            <a:ext cx="3388781" cy="2621510"/>
          </a:xfrm>
          <a:prstGeom prst="rect">
            <a:avLst/>
          </a:prstGeom>
          <a:ln w="190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4B06ED34-CB1B-48DA-B91A-EA0962FB6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815" y="1164697"/>
            <a:ext cx="3388781" cy="2611291"/>
          </a:xfrm>
          <a:prstGeom prst="rect">
            <a:avLst/>
          </a:prstGeom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429453C7-22BB-4124-AB91-58BABE5555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42" y="4142750"/>
            <a:ext cx="2619422" cy="2147678"/>
          </a:xfrm>
          <a:prstGeom prst="rect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900C1205-B3D4-4B79-BC09-B825096D25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72" y="4142750"/>
            <a:ext cx="2737091" cy="2137949"/>
          </a:xfrm>
          <a:prstGeom prst="rect">
            <a:avLst/>
          </a:prstGeom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Obrázok 22">
            <a:extLst>
              <a:ext uri="{FF2B5EF4-FFF2-40B4-BE49-F238E27FC236}">
                <a16:creationId xmlns:a16="http://schemas.microsoft.com/office/drawing/2014/main" id="{EDA8E55A-85E0-4424-B303-6E59E4FDD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844" y="4142750"/>
            <a:ext cx="2739696" cy="2147679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Obrázok 24">
            <a:extLst>
              <a:ext uri="{FF2B5EF4-FFF2-40B4-BE49-F238E27FC236}">
                <a16:creationId xmlns:a16="http://schemas.microsoft.com/office/drawing/2014/main" id="{2AB94A38-BB7F-4B00-B837-5B06BD393E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105" y="4152479"/>
            <a:ext cx="2745075" cy="2137949"/>
          </a:xfrm>
          <a:prstGeom prst="rect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709063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Širokouhlá</PresentationFormat>
  <Paragraphs>1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Motív Office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Matej Lesko</dc:creator>
  <cp:lastModifiedBy>Matej Lesko</cp:lastModifiedBy>
  <cp:revision>1</cp:revision>
  <dcterms:created xsi:type="dcterms:W3CDTF">2022-04-03T18:53:58Z</dcterms:created>
  <dcterms:modified xsi:type="dcterms:W3CDTF">2022-04-03T19:08:23Z</dcterms:modified>
</cp:coreProperties>
</file>