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0" r:id="rId3"/>
    <p:sldId id="257" r:id="rId4"/>
    <p:sldId id="258" r:id="rId5"/>
    <p:sldId id="269" r:id="rId6"/>
    <p:sldId id="270" r:id="rId7"/>
    <p:sldId id="261" r:id="rId8"/>
    <p:sldId id="262" r:id="rId9"/>
    <p:sldId id="265" r:id="rId10"/>
    <p:sldId id="263" r:id="rId11"/>
    <p:sldId id="264" r:id="rId12"/>
    <p:sldId id="266" r:id="rId13"/>
    <p:sldId id="267" r:id="rId14"/>
    <p:sldId id="268" r:id="rId15"/>
    <p:sldId id="259" r:id="rId16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FF07-F06F-4847-BC89-CF0E98BFC1A0}" type="datetimeFigureOut">
              <a:rPr lang="sk-SK" smtClean="0"/>
              <a:t>16. 5. 2022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EE23-9BA4-4505-8CA2-42E8567B3F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44818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FF07-F06F-4847-BC89-CF0E98BFC1A0}" type="datetimeFigureOut">
              <a:rPr lang="sk-SK" smtClean="0"/>
              <a:t>16. 5. 2022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EE23-9BA4-4505-8CA2-42E8567B3F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0874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FF07-F06F-4847-BC89-CF0E98BFC1A0}" type="datetimeFigureOut">
              <a:rPr lang="sk-SK" smtClean="0"/>
              <a:t>16. 5. 2022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EE23-9BA4-4505-8CA2-42E8567B3F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77164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FF07-F06F-4847-BC89-CF0E98BFC1A0}" type="datetimeFigureOut">
              <a:rPr lang="sk-SK" smtClean="0"/>
              <a:t>16. 5. 2022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EE23-9BA4-4505-8CA2-42E8567B3F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10203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FF07-F06F-4847-BC89-CF0E98BFC1A0}" type="datetimeFigureOut">
              <a:rPr lang="sk-SK" smtClean="0"/>
              <a:t>16. 5. 2022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EE23-9BA4-4505-8CA2-42E8567B3F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51662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FF07-F06F-4847-BC89-CF0E98BFC1A0}" type="datetimeFigureOut">
              <a:rPr lang="sk-SK" smtClean="0"/>
              <a:t>16. 5. 2022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EE23-9BA4-4505-8CA2-42E8567B3F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72156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FF07-F06F-4847-BC89-CF0E98BFC1A0}" type="datetimeFigureOut">
              <a:rPr lang="sk-SK" smtClean="0"/>
              <a:t>16. 5. 2022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EE23-9BA4-4505-8CA2-42E8567B3F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00882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FF07-F06F-4847-BC89-CF0E98BFC1A0}" type="datetimeFigureOut">
              <a:rPr lang="sk-SK" smtClean="0"/>
              <a:t>16. 5. 2022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EE23-9BA4-4505-8CA2-42E8567B3F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16105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FF07-F06F-4847-BC89-CF0E98BFC1A0}" type="datetimeFigureOut">
              <a:rPr lang="sk-SK" smtClean="0"/>
              <a:t>16. 5. 2022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EE23-9BA4-4505-8CA2-42E8567B3F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566146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FF07-F06F-4847-BC89-CF0E98BFC1A0}" type="datetimeFigureOut">
              <a:rPr lang="sk-SK" smtClean="0"/>
              <a:t>16. 5. 2022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EE23-9BA4-4505-8CA2-42E8567B3F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23127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FF07-F06F-4847-BC89-CF0E98BFC1A0}" type="datetimeFigureOut">
              <a:rPr lang="sk-SK" smtClean="0"/>
              <a:t>16. 5. 2022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EE23-9BA4-4505-8CA2-42E8567B3F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78799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FF07-F06F-4847-BC89-CF0E98BFC1A0}" type="datetimeFigureOut">
              <a:rPr lang="sk-SK" smtClean="0"/>
              <a:t>16. 5. 2022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EE23-9BA4-4505-8CA2-42E8567B3F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70229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FF07-F06F-4847-BC89-CF0E98BFC1A0}" type="datetimeFigureOut">
              <a:rPr lang="sk-SK" smtClean="0"/>
              <a:t>16. 5. 2022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EE23-9BA4-4505-8CA2-42E8567B3F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347898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92DFF07-F06F-4847-BC89-CF0E98BFC1A0}" type="datetimeFigureOut">
              <a:rPr lang="sk-SK" smtClean="0"/>
              <a:t>16. 5. 2022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F42EE23-9BA4-4505-8CA2-42E8567B3F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29563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92DFF07-F06F-4847-BC89-CF0E98BFC1A0}" type="datetimeFigureOut">
              <a:rPr lang="sk-SK" smtClean="0"/>
              <a:t>16. 5. 2022</a:t>
            </a:fld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F42EE23-9BA4-4505-8CA2-42E8567B3F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61551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Španielsko 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854777"/>
          </a:xfrm>
        </p:spPr>
        <p:txBody>
          <a:bodyPr>
            <a:normAutofit/>
          </a:bodyPr>
          <a:lstStyle/>
          <a:p>
            <a:r>
              <a:rPr lang="sk-SK" dirty="0" smtClean="0"/>
              <a:t>Stredoškolská odborná činnosť</a:t>
            </a:r>
          </a:p>
          <a:p>
            <a:r>
              <a:rPr lang="sk-SK" dirty="0" smtClean="0"/>
              <a:t>Sebastián Theis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3532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09" y="265892"/>
            <a:ext cx="6906589" cy="3381847"/>
          </a:xfrm>
          <a:prstGeom prst="rect">
            <a:avLst/>
          </a:prstGeom>
        </p:spPr>
      </p:pic>
      <p:pic>
        <p:nvPicPr>
          <p:cNvPr id="4" name="Obrázo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369" y="3044904"/>
            <a:ext cx="5239481" cy="3419952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7439" y="3873694"/>
            <a:ext cx="3505689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18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76" y="265128"/>
            <a:ext cx="6573167" cy="3419952"/>
          </a:xfrm>
          <a:prstGeom prst="rect">
            <a:avLst/>
          </a:prstGeom>
        </p:spPr>
      </p:pic>
      <p:pic>
        <p:nvPicPr>
          <p:cNvPr id="3" name="Obrázo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607" y="2962608"/>
            <a:ext cx="6649378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06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77" y="267597"/>
            <a:ext cx="6630325" cy="3524742"/>
          </a:xfrm>
          <a:prstGeom prst="rect">
            <a:avLst/>
          </a:prstGeom>
        </p:spPr>
      </p:pic>
      <p:pic>
        <p:nvPicPr>
          <p:cNvPr id="3" name="Obrázo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904" y="3179594"/>
            <a:ext cx="6668431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19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74" y="406302"/>
            <a:ext cx="3724795" cy="485843"/>
          </a:xfrm>
          <a:prstGeom prst="rect">
            <a:avLst/>
          </a:prstGeom>
        </p:spPr>
      </p:pic>
      <p:sp>
        <p:nvSpPr>
          <p:cNvPr id="3" name="BlokTextu 2"/>
          <p:cNvSpPr txBox="1"/>
          <p:nvPr/>
        </p:nvSpPr>
        <p:spPr>
          <a:xfrm>
            <a:off x="438912" y="1252728"/>
            <a:ext cx="5797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Najčastejšie odpovede boli: Futbal</a:t>
            </a:r>
          </a:p>
          <a:p>
            <a:r>
              <a:rPr lang="sk-SK" dirty="0"/>
              <a:t> </a:t>
            </a:r>
            <a:r>
              <a:rPr lang="sk-SK" dirty="0" smtClean="0"/>
              <a:t>     			       More</a:t>
            </a:r>
          </a:p>
          <a:p>
            <a:r>
              <a:rPr lang="sk-SK" dirty="0"/>
              <a:t> </a:t>
            </a:r>
            <a:r>
              <a:rPr lang="sk-SK" dirty="0" smtClean="0"/>
              <a:t>                                                 História a pamiatky</a:t>
            </a:r>
          </a:p>
          <a:p>
            <a:r>
              <a:rPr lang="sk-SK" dirty="0"/>
              <a:t> </a:t>
            </a:r>
            <a:r>
              <a:rPr lang="sk-SK" dirty="0" smtClean="0"/>
              <a:t>                                                 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896" y="2608824"/>
            <a:ext cx="4315427" cy="409632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2281" y="3300968"/>
            <a:ext cx="2057400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28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Záver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 smtClean="0"/>
              <a:t>Cieľom tejto práce bolo priblížiť </a:t>
            </a:r>
            <a:r>
              <a:rPr lang="sk-SK" sz="2800" dirty="0" smtClean="0"/>
              <a:t>Španielsko</a:t>
            </a:r>
            <a:r>
              <a:rPr lang="sk-SK" sz="2800" dirty="0"/>
              <a:t> </a:t>
            </a:r>
            <a:r>
              <a:rPr lang="sk-SK" sz="2800" dirty="0" smtClean="0"/>
              <a:t>mojim pohľadom</a:t>
            </a:r>
            <a:endParaRPr lang="sk-SK" sz="2800" dirty="0" smtClean="0"/>
          </a:p>
          <a:p>
            <a:r>
              <a:rPr lang="sk-SK" sz="2800" dirty="0" smtClean="0"/>
              <a:t>Pri tvorení teoretickej časti tejto práce som sa dozvedel veľa </a:t>
            </a:r>
            <a:r>
              <a:rPr lang="sk-SK" sz="2800" dirty="0" smtClean="0"/>
              <a:t>nového</a:t>
            </a:r>
            <a:endParaRPr lang="sk-SK" sz="2800" dirty="0" smtClean="0"/>
          </a:p>
          <a:p>
            <a:r>
              <a:rPr lang="sk-SK" sz="2800" dirty="0" smtClean="0"/>
              <a:t>V praktickej časti som vytvoril dotazník, ktorého výsledky dopadli nad moje </a:t>
            </a:r>
            <a:r>
              <a:rPr lang="sk-SK" sz="2800" dirty="0" smtClean="0"/>
              <a:t>očakávania </a:t>
            </a:r>
            <a:endParaRPr lang="sk-SK" sz="2800" dirty="0" smtClean="0"/>
          </a:p>
          <a:p>
            <a:r>
              <a:rPr lang="sk-SK" sz="2800" dirty="0" smtClean="0"/>
              <a:t>Ak budete mať možnosť navštíviť </a:t>
            </a:r>
            <a:r>
              <a:rPr lang="sk-SK" sz="2800" dirty="0" smtClean="0"/>
              <a:t>Španielsko, </a:t>
            </a:r>
            <a:r>
              <a:rPr lang="sk-SK" sz="2800" dirty="0" smtClean="0"/>
              <a:t>neváhajte!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38918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38016" y="2870348"/>
            <a:ext cx="10571998" cy="970450"/>
          </a:xfrm>
        </p:spPr>
        <p:txBody>
          <a:bodyPr/>
          <a:lstStyle/>
          <a:p>
            <a:pPr algn="ctr"/>
            <a:r>
              <a:rPr lang="sk-SK" dirty="0" smtClean="0"/>
              <a:t>Ďakujem Vám za pozornosť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5576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OBSAH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 smtClean="0"/>
              <a:t>Úvod</a:t>
            </a:r>
          </a:p>
          <a:p>
            <a:r>
              <a:rPr lang="sk-SK" sz="2400" dirty="0" smtClean="0"/>
              <a:t>Teoretická časť</a:t>
            </a:r>
          </a:p>
          <a:p>
            <a:r>
              <a:rPr lang="sk-SK" sz="2400" dirty="0" smtClean="0"/>
              <a:t>Praktická časť </a:t>
            </a:r>
          </a:p>
          <a:p>
            <a:r>
              <a:rPr lang="sk-SK" sz="2400" dirty="0" smtClean="0"/>
              <a:t>Záver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400250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ÚVOD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 smtClean="0"/>
              <a:t>Tému Španielska som si vybral, pretože sa mi táto krajina veľmi páči a sám som ju aj navštívil </a:t>
            </a:r>
          </a:p>
          <a:p>
            <a:r>
              <a:rPr lang="sk-SK" sz="2400" dirty="0" smtClean="0"/>
              <a:t>Chcel som priblížiť túto krajinu, keďže mnoho ľudí nevie, čo táto krajina ponúka </a:t>
            </a:r>
          </a:p>
          <a:p>
            <a:r>
              <a:rPr lang="sk-SK" sz="2400" dirty="0" smtClean="0"/>
              <a:t>Určite sa chcem do nej vrátiť a spoznať nové miesta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246381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Teoretická časť 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 smtClean="0"/>
              <a:t>V teoretickej časti som priblížil Španielsko ako krajinu, ale </a:t>
            </a:r>
            <a:r>
              <a:rPr lang="sk-SK" sz="2400" dirty="0" smtClean="0"/>
              <a:t>taktiež </a:t>
            </a:r>
            <a:r>
              <a:rPr lang="sk-SK" sz="2400" dirty="0" smtClean="0"/>
              <a:t>zaujímavé miesta Španielska</a:t>
            </a:r>
          </a:p>
          <a:p>
            <a:r>
              <a:rPr lang="sk-SK" sz="2400" dirty="0" smtClean="0"/>
              <a:t> Kultúra tejto krajiny je veľmi </a:t>
            </a:r>
            <a:r>
              <a:rPr lang="sk-SK" sz="2400" dirty="0" smtClean="0"/>
              <a:t>bohatá, </a:t>
            </a:r>
            <a:r>
              <a:rPr lang="sk-SK" sz="2400" dirty="0" smtClean="0"/>
              <a:t>nakoľko spája rôzne náboženstvá</a:t>
            </a:r>
          </a:p>
          <a:p>
            <a:r>
              <a:rPr lang="sk-SK" sz="2400" dirty="0" smtClean="0"/>
              <a:t>História dnešného územia Španielska sa datuje až do obdobia paleolitu</a:t>
            </a:r>
          </a:p>
          <a:p>
            <a:r>
              <a:rPr lang="sk-SK" sz="2400" dirty="0" smtClean="0"/>
              <a:t>V Španielsku sa do roku 1975 budovala diktatúra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292526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BARCELONA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/>
              <a:t>Barcelona je </a:t>
            </a:r>
            <a:r>
              <a:rPr lang="sk-SK" sz="2400" dirty="0" smtClean="0"/>
              <a:t>hlavným mestom Katalánska a rovnomennej provincie </a:t>
            </a:r>
            <a:r>
              <a:rPr lang="sk-SK" sz="2400" dirty="0" smtClean="0"/>
              <a:t>Barcelona</a:t>
            </a:r>
            <a:endParaRPr lang="sk-SK" sz="2400" dirty="0" smtClean="0"/>
          </a:p>
          <a:p>
            <a:r>
              <a:rPr lang="sk-SK" sz="2400" dirty="0"/>
              <a:t>Barcelona má rozlohu 101,4 km</a:t>
            </a:r>
            <a:r>
              <a:rPr lang="sk-SK" sz="2400" baseline="30000" dirty="0"/>
              <a:t>2  </a:t>
            </a:r>
            <a:r>
              <a:rPr lang="sk-SK" sz="2400" dirty="0"/>
              <a:t>a približne 1,62 milióna obyvateľov podľa sčítania z roku </a:t>
            </a:r>
            <a:r>
              <a:rPr lang="sk-SK" sz="2400" dirty="0" smtClean="0"/>
              <a:t>2018</a:t>
            </a:r>
            <a:endParaRPr lang="sk-SK" sz="2400" dirty="0"/>
          </a:p>
          <a:p>
            <a:r>
              <a:rPr lang="sk-SK" sz="2400" dirty="0"/>
              <a:t>Barcelona je často označovaná ako Gaudího </a:t>
            </a:r>
            <a:r>
              <a:rPr lang="sk-SK" sz="2400" dirty="0" smtClean="0"/>
              <a:t>mesto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302046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333" y="3099244"/>
            <a:ext cx="4732020" cy="3549015"/>
          </a:xfrm>
          <a:prstGeom prst="rect">
            <a:avLst/>
          </a:prstGeom>
        </p:spPr>
      </p:pic>
      <p:pic>
        <p:nvPicPr>
          <p:cNvPr id="2" name="Obrázok 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31" y="277176"/>
            <a:ext cx="2719705" cy="3625850"/>
          </a:xfrm>
          <a:prstGeom prst="rect">
            <a:avLst/>
          </a:prstGeom>
        </p:spPr>
      </p:pic>
      <p:pic>
        <p:nvPicPr>
          <p:cNvPr id="3" name="Obrázok 2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466" y="332041"/>
            <a:ext cx="5113020" cy="383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37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Praktická časť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 smtClean="0"/>
              <a:t>V praktickej časti som vypracoval dotazník, na ktorý mi odpovedalo 34 respondentov</a:t>
            </a:r>
          </a:p>
          <a:p>
            <a:r>
              <a:rPr lang="sk-SK" sz="2400" dirty="0" smtClean="0"/>
              <a:t>Respondenti boli rôzneho veku </a:t>
            </a:r>
          </a:p>
          <a:p>
            <a:r>
              <a:rPr lang="sk-SK" sz="2400" dirty="0" smtClean="0"/>
              <a:t>Dotazník tvorili otázky o Španielsku, či už </a:t>
            </a:r>
            <a:r>
              <a:rPr lang="sk-SK" sz="2400" dirty="0" smtClean="0"/>
              <a:t>vedomostné </a:t>
            </a:r>
            <a:r>
              <a:rPr lang="sk-SK" sz="2400" dirty="0" smtClean="0"/>
              <a:t>alebo otázky </a:t>
            </a:r>
            <a:r>
              <a:rPr lang="sk-SK" sz="2400" dirty="0" smtClean="0"/>
              <a:t>ohľadom osobnej skúsenosti </a:t>
            </a:r>
            <a:r>
              <a:rPr lang="sk-SK" sz="2400" dirty="0" smtClean="0"/>
              <a:t>s touto </a:t>
            </a:r>
            <a:r>
              <a:rPr lang="sk-SK" sz="2400" dirty="0" smtClean="0"/>
              <a:t>krajinou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92549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61" y="125498"/>
            <a:ext cx="6944694" cy="3315163"/>
          </a:xfrm>
          <a:prstGeom prst="rect">
            <a:avLst/>
          </a:prstGeom>
        </p:spPr>
      </p:pic>
      <p:pic>
        <p:nvPicPr>
          <p:cNvPr id="4" name="Obrázo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870" y="2892307"/>
            <a:ext cx="6820852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78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17" y="224171"/>
            <a:ext cx="6677957" cy="3410426"/>
          </a:xfrm>
          <a:prstGeom prst="rect">
            <a:avLst/>
          </a:prstGeom>
        </p:spPr>
      </p:pic>
      <p:pic>
        <p:nvPicPr>
          <p:cNvPr id="3" name="Obrázo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949" y="3119967"/>
            <a:ext cx="7135221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90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cia">
  <a:themeElements>
    <a:clrScheme name="Citácia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áci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cia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Citácia</Template>
  <TotalTime>396</TotalTime>
  <Words>199</Words>
  <Application>Microsoft Office PowerPoint</Application>
  <PresentationFormat>Širokouhlá</PresentationFormat>
  <Paragraphs>35</Paragraphs>
  <Slides>15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18" baseType="lpstr">
      <vt:lpstr>Century Gothic</vt:lpstr>
      <vt:lpstr>Wingdings 2</vt:lpstr>
      <vt:lpstr>Citácia</vt:lpstr>
      <vt:lpstr>Španielsko </vt:lpstr>
      <vt:lpstr>OBSAH</vt:lpstr>
      <vt:lpstr>ÚVOD</vt:lpstr>
      <vt:lpstr>Teoretická časť </vt:lpstr>
      <vt:lpstr>BARCELONA</vt:lpstr>
      <vt:lpstr>Prezentácia programu PowerPoint</vt:lpstr>
      <vt:lpstr>Praktická časť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Záver</vt:lpstr>
      <vt:lpstr>Ďakujem Vám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Španielsko</dc:title>
  <dc:creator>Sebastián</dc:creator>
  <cp:lastModifiedBy>Sebastián</cp:lastModifiedBy>
  <cp:revision>13</cp:revision>
  <dcterms:created xsi:type="dcterms:W3CDTF">2022-05-15T09:55:55Z</dcterms:created>
  <dcterms:modified xsi:type="dcterms:W3CDTF">2022-05-16T17:30:46Z</dcterms:modified>
</cp:coreProperties>
</file>