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5D"/>
    <a:srgbClr val="FF0000"/>
    <a:srgbClr val="E8C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a:t>Upravte štýly predlohy textu</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podnadpisov</a:t>
            </a:r>
          </a:p>
        </p:txBody>
      </p:sp>
      <p:sp>
        <p:nvSpPr>
          <p:cNvPr id="4" name="Zástupný objekt pre dátum 3"/>
          <p:cNvSpPr>
            <a:spLocks noGrp="1"/>
          </p:cNvSpPr>
          <p:nvPr>
            <p:ph type="dt" sz="half" idx="10"/>
          </p:nvPr>
        </p:nvSpPr>
        <p:spPr/>
        <p:txBody>
          <a:bodyPr/>
          <a:lstStyle/>
          <a:p>
            <a:fld id="{4E94DE14-AD31-4DFA-AFA3-A4BEE18E2D4A}" type="datetimeFigureOut">
              <a:rPr lang="sk-SK" smtClean="0"/>
              <a:t>4. 4. 2022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31183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objekt pre zvislý text 2"/>
          <p:cNvSpPr>
            <a:spLocks noGrp="1"/>
          </p:cNvSpPr>
          <p:nvPr>
            <p:ph type="body" orient="vert" idx="1"/>
          </p:nvPr>
        </p:nvSpPr>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p:cNvSpPr>
            <a:spLocks noGrp="1"/>
          </p:cNvSpPr>
          <p:nvPr>
            <p:ph type="dt" sz="half" idx="10"/>
          </p:nvPr>
        </p:nvSpPr>
        <p:spPr/>
        <p:txBody>
          <a:bodyPr/>
          <a:lstStyle/>
          <a:p>
            <a:fld id="{4E94DE14-AD31-4DFA-AFA3-A4BEE18E2D4A}" type="datetimeFigureOut">
              <a:rPr lang="sk-SK" smtClean="0"/>
              <a:t>4. 4. 2022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402791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a:t>Upravte štýly predlohy textu</a:t>
            </a:r>
          </a:p>
        </p:txBody>
      </p:sp>
      <p:sp>
        <p:nvSpPr>
          <p:cNvPr id="3" name="Zástupný objekt pre zvislý text 2"/>
          <p:cNvSpPr>
            <a:spLocks noGrp="1"/>
          </p:cNvSpPr>
          <p:nvPr>
            <p:ph type="body" orient="vert" idx="1"/>
          </p:nvPr>
        </p:nvSpPr>
        <p:spPr>
          <a:xfrm>
            <a:off x="838200" y="365125"/>
            <a:ext cx="7734300" cy="5811838"/>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p:cNvSpPr>
            <a:spLocks noGrp="1"/>
          </p:cNvSpPr>
          <p:nvPr>
            <p:ph type="dt" sz="half" idx="10"/>
          </p:nvPr>
        </p:nvSpPr>
        <p:spPr/>
        <p:txBody>
          <a:bodyPr/>
          <a:lstStyle/>
          <a:p>
            <a:fld id="{4E94DE14-AD31-4DFA-AFA3-A4BEE18E2D4A}" type="datetimeFigureOut">
              <a:rPr lang="sk-SK" smtClean="0"/>
              <a:t>4. 4. 2022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19754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objekt pre obsah 2"/>
          <p:cNvSpPr>
            <a:spLocks noGrp="1"/>
          </p:cNvSpPr>
          <p:nvPr>
            <p:ph idx="1"/>
          </p:nvPr>
        </p:nvSpPr>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p:cNvSpPr>
            <a:spLocks noGrp="1"/>
          </p:cNvSpPr>
          <p:nvPr>
            <p:ph type="dt" sz="half" idx="10"/>
          </p:nvPr>
        </p:nvSpPr>
        <p:spPr/>
        <p:txBody>
          <a:bodyPr/>
          <a:lstStyle/>
          <a:p>
            <a:fld id="{4E94DE14-AD31-4DFA-AFA3-A4BEE18E2D4A}" type="datetimeFigureOut">
              <a:rPr lang="sk-SK" smtClean="0"/>
              <a:t>4. 4. 2022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76538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a:t>Upravte štýly predlohy textu</a:t>
            </a:r>
          </a:p>
        </p:txBody>
      </p:sp>
      <p:sp>
        <p:nvSpPr>
          <p:cNvPr id="3" name="Zástupný objekt pre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Upraviť štýly predlohy textu</a:t>
            </a:r>
          </a:p>
        </p:txBody>
      </p:sp>
      <p:sp>
        <p:nvSpPr>
          <p:cNvPr id="4" name="Zástupný objekt pre dátum 3"/>
          <p:cNvSpPr>
            <a:spLocks noGrp="1"/>
          </p:cNvSpPr>
          <p:nvPr>
            <p:ph type="dt" sz="half" idx="10"/>
          </p:nvPr>
        </p:nvSpPr>
        <p:spPr/>
        <p:txBody>
          <a:bodyPr/>
          <a:lstStyle/>
          <a:p>
            <a:fld id="{4E94DE14-AD31-4DFA-AFA3-A4BEE18E2D4A}" type="datetimeFigureOut">
              <a:rPr lang="sk-SK" smtClean="0"/>
              <a:t>4. 4. 2022</a:t>
            </a:fld>
            <a:endParaRPr lang="sk-SK"/>
          </a:p>
        </p:txBody>
      </p:sp>
      <p:sp>
        <p:nvSpPr>
          <p:cNvPr id="5" name="Zástupný objekt pre pätu 4"/>
          <p:cNvSpPr>
            <a:spLocks noGrp="1"/>
          </p:cNvSpPr>
          <p:nvPr>
            <p:ph type="ftr" sz="quarter" idx="11"/>
          </p:nvPr>
        </p:nvSpPr>
        <p:spPr/>
        <p:txBody>
          <a:bodyPr/>
          <a:lstStyle/>
          <a:p>
            <a:endParaRPr lang="sk-SK"/>
          </a:p>
        </p:txBody>
      </p:sp>
      <p:sp>
        <p:nvSpPr>
          <p:cNvPr id="6" name="Zástupný objekt pre číslo snímky 5"/>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272124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objekt pre obsah 2"/>
          <p:cNvSpPr>
            <a:spLocks noGrp="1"/>
          </p:cNvSpPr>
          <p:nvPr>
            <p:ph sz="half" idx="1"/>
          </p:nvPr>
        </p:nvSpPr>
        <p:spPr>
          <a:xfrm>
            <a:off x="838200" y="1825625"/>
            <a:ext cx="5181600" cy="4351338"/>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obsah 3"/>
          <p:cNvSpPr>
            <a:spLocks noGrp="1"/>
          </p:cNvSpPr>
          <p:nvPr>
            <p:ph sz="half" idx="2"/>
          </p:nvPr>
        </p:nvSpPr>
        <p:spPr>
          <a:xfrm>
            <a:off x="6172200" y="1825625"/>
            <a:ext cx="5181600" cy="4351338"/>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dátum 4"/>
          <p:cNvSpPr>
            <a:spLocks noGrp="1"/>
          </p:cNvSpPr>
          <p:nvPr>
            <p:ph type="dt" sz="half" idx="10"/>
          </p:nvPr>
        </p:nvSpPr>
        <p:spPr/>
        <p:txBody>
          <a:bodyPr/>
          <a:lstStyle/>
          <a:p>
            <a:fld id="{4E94DE14-AD31-4DFA-AFA3-A4BEE18E2D4A}" type="datetimeFigureOut">
              <a:rPr lang="sk-SK" smtClean="0"/>
              <a:t>4. 4. 2022</a:t>
            </a:fld>
            <a:endParaRPr lang="sk-SK"/>
          </a:p>
        </p:txBody>
      </p:sp>
      <p:sp>
        <p:nvSpPr>
          <p:cNvPr id="6" name="Zástupný objekt pre pätu 5"/>
          <p:cNvSpPr>
            <a:spLocks noGrp="1"/>
          </p:cNvSpPr>
          <p:nvPr>
            <p:ph type="ftr" sz="quarter" idx="11"/>
          </p:nvPr>
        </p:nvSpPr>
        <p:spPr/>
        <p:txBody>
          <a:bodyPr/>
          <a:lstStyle/>
          <a:p>
            <a:endParaRPr lang="sk-SK"/>
          </a:p>
        </p:txBody>
      </p:sp>
      <p:sp>
        <p:nvSpPr>
          <p:cNvPr id="7" name="Zástupný objekt pre číslo snímky 6"/>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22944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a:t>Upravte štýly predlohy textu</a:t>
            </a:r>
          </a:p>
        </p:txBody>
      </p:sp>
      <p:sp>
        <p:nvSpPr>
          <p:cNvPr id="3" name="Zástupný objekt pre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Zástupný objekt pre obsah 3"/>
          <p:cNvSpPr>
            <a:spLocks noGrp="1"/>
          </p:cNvSpPr>
          <p:nvPr>
            <p:ph sz="half" idx="2"/>
          </p:nvPr>
        </p:nvSpPr>
        <p:spPr>
          <a:xfrm>
            <a:off x="839788" y="2505075"/>
            <a:ext cx="5157787" cy="3684588"/>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Zástupný objekt pre obsah 5"/>
          <p:cNvSpPr>
            <a:spLocks noGrp="1"/>
          </p:cNvSpPr>
          <p:nvPr>
            <p:ph sz="quarter" idx="4"/>
          </p:nvPr>
        </p:nvSpPr>
        <p:spPr>
          <a:xfrm>
            <a:off x="6172200" y="2505075"/>
            <a:ext cx="5183188" cy="3684588"/>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objekt pre dátum 6"/>
          <p:cNvSpPr>
            <a:spLocks noGrp="1"/>
          </p:cNvSpPr>
          <p:nvPr>
            <p:ph type="dt" sz="half" idx="10"/>
          </p:nvPr>
        </p:nvSpPr>
        <p:spPr/>
        <p:txBody>
          <a:bodyPr/>
          <a:lstStyle/>
          <a:p>
            <a:fld id="{4E94DE14-AD31-4DFA-AFA3-A4BEE18E2D4A}" type="datetimeFigureOut">
              <a:rPr lang="sk-SK" smtClean="0"/>
              <a:t>4. 4. 2022</a:t>
            </a:fld>
            <a:endParaRPr lang="sk-SK"/>
          </a:p>
        </p:txBody>
      </p:sp>
      <p:sp>
        <p:nvSpPr>
          <p:cNvPr id="8" name="Zástupný objekt pre pätu 7"/>
          <p:cNvSpPr>
            <a:spLocks noGrp="1"/>
          </p:cNvSpPr>
          <p:nvPr>
            <p:ph type="ftr" sz="quarter" idx="11"/>
          </p:nvPr>
        </p:nvSpPr>
        <p:spPr/>
        <p:txBody>
          <a:bodyPr/>
          <a:lstStyle/>
          <a:p>
            <a:endParaRPr lang="sk-SK"/>
          </a:p>
        </p:txBody>
      </p:sp>
      <p:sp>
        <p:nvSpPr>
          <p:cNvPr id="9" name="Zástupný objekt pre číslo snímky 8"/>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54955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objekt pre dátum 2"/>
          <p:cNvSpPr>
            <a:spLocks noGrp="1"/>
          </p:cNvSpPr>
          <p:nvPr>
            <p:ph type="dt" sz="half" idx="10"/>
          </p:nvPr>
        </p:nvSpPr>
        <p:spPr/>
        <p:txBody>
          <a:bodyPr/>
          <a:lstStyle/>
          <a:p>
            <a:fld id="{4E94DE14-AD31-4DFA-AFA3-A4BEE18E2D4A}" type="datetimeFigureOut">
              <a:rPr lang="sk-SK" smtClean="0"/>
              <a:t>4. 4. 2022</a:t>
            </a:fld>
            <a:endParaRPr lang="sk-SK"/>
          </a:p>
        </p:txBody>
      </p:sp>
      <p:sp>
        <p:nvSpPr>
          <p:cNvPr id="4" name="Zástupný objekt pre pätu 3"/>
          <p:cNvSpPr>
            <a:spLocks noGrp="1"/>
          </p:cNvSpPr>
          <p:nvPr>
            <p:ph type="ftr" sz="quarter" idx="11"/>
          </p:nvPr>
        </p:nvSpPr>
        <p:spPr/>
        <p:txBody>
          <a:bodyPr/>
          <a:lstStyle/>
          <a:p>
            <a:endParaRPr lang="sk-SK"/>
          </a:p>
        </p:txBody>
      </p:sp>
      <p:sp>
        <p:nvSpPr>
          <p:cNvPr id="5" name="Zástupný objekt pre číslo snímky 4"/>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362653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p:cNvSpPr>
            <a:spLocks noGrp="1"/>
          </p:cNvSpPr>
          <p:nvPr>
            <p:ph type="dt" sz="half" idx="10"/>
          </p:nvPr>
        </p:nvSpPr>
        <p:spPr/>
        <p:txBody>
          <a:bodyPr/>
          <a:lstStyle/>
          <a:p>
            <a:fld id="{4E94DE14-AD31-4DFA-AFA3-A4BEE18E2D4A}" type="datetimeFigureOut">
              <a:rPr lang="sk-SK" smtClean="0"/>
              <a:t>4. 4. 2022</a:t>
            </a:fld>
            <a:endParaRPr lang="sk-SK"/>
          </a:p>
        </p:txBody>
      </p:sp>
      <p:sp>
        <p:nvSpPr>
          <p:cNvPr id="3" name="Zástupný objekt pre pätu 2"/>
          <p:cNvSpPr>
            <a:spLocks noGrp="1"/>
          </p:cNvSpPr>
          <p:nvPr>
            <p:ph type="ftr" sz="quarter" idx="11"/>
          </p:nvPr>
        </p:nvSpPr>
        <p:spPr/>
        <p:txBody>
          <a:bodyPr/>
          <a:lstStyle/>
          <a:p>
            <a:endParaRPr lang="sk-SK"/>
          </a:p>
        </p:txBody>
      </p:sp>
      <p:sp>
        <p:nvSpPr>
          <p:cNvPr id="4" name="Zástupný objekt pre číslo snímky 3"/>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1449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objekt pre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Zástupný objekt pre dátum 4"/>
          <p:cNvSpPr>
            <a:spLocks noGrp="1"/>
          </p:cNvSpPr>
          <p:nvPr>
            <p:ph type="dt" sz="half" idx="10"/>
          </p:nvPr>
        </p:nvSpPr>
        <p:spPr/>
        <p:txBody>
          <a:bodyPr/>
          <a:lstStyle/>
          <a:p>
            <a:fld id="{4E94DE14-AD31-4DFA-AFA3-A4BEE18E2D4A}" type="datetimeFigureOut">
              <a:rPr lang="sk-SK" smtClean="0"/>
              <a:t>4. 4. 2022</a:t>
            </a:fld>
            <a:endParaRPr lang="sk-SK"/>
          </a:p>
        </p:txBody>
      </p:sp>
      <p:sp>
        <p:nvSpPr>
          <p:cNvPr id="6" name="Zástupný objekt pre pätu 5"/>
          <p:cNvSpPr>
            <a:spLocks noGrp="1"/>
          </p:cNvSpPr>
          <p:nvPr>
            <p:ph type="ftr" sz="quarter" idx="11"/>
          </p:nvPr>
        </p:nvSpPr>
        <p:spPr/>
        <p:txBody>
          <a:bodyPr/>
          <a:lstStyle/>
          <a:p>
            <a:endParaRPr lang="sk-SK"/>
          </a:p>
        </p:txBody>
      </p:sp>
      <p:sp>
        <p:nvSpPr>
          <p:cNvPr id="7" name="Zástupný objekt pre číslo snímky 6"/>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94398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a:t>Upravte štýly predlohy textu</a:t>
            </a:r>
          </a:p>
        </p:txBody>
      </p:sp>
      <p:sp>
        <p:nvSpPr>
          <p:cNvPr id="3" name="Zástupný objekt pre obrázo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objekt pre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Upraviť štýly predlohy textu</a:t>
            </a:r>
          </a:p>
        </p:txBody>
      </p:sp>
      <p:sp>
        <p:nvSpPr>
          <p:cNvPr id="5" name="Zástupný objekt pre dátum 4"/>
          <p:cNvSpPr>
            <a:spLocks noGrp="1"/>
          </p:cNvSpPr>
          <p:nvPr>
            <p:ph type="dt" sz="half" idx="10"/>
          </p:nvPr>
        </p:nvSpPr>
        <p:spPr/>
        <p:txBody>
          <a:bodyPr/>
          <a:lstStyle/>
          <a:p>
            <a:fld id="{4E94DE14-AD31-4DFA-AFA3-A4BEE18E2D4A}" type="datetimeFigureOut">
              <a:rPr lang="sk-SK" smtClean="0"/>
              <a:t>4. 4. 2022</a:t>
            </a:fld>
            <a:endParaRPr lang="sk-SK"/>
          </a:p>
        </p:txBody>
      </p:sp>
      <p:sp>
        <p:nvSpPr>
          <p:cNvPr id="6" name="Zástupný objekt pre pätu 5"/>
          <p:cNvSpPr>
            <a:spLocks noGrp="1"/>
          </p:cNvSpPr>
          <p:nvPr>
            <p:ph type="ftr" sz="quarter" idx="11"/>
          </p:nvPr>
        </p:nvSpPr>
        <p:spPr/>
        <p:txBody>
          <a:bodyPr/>
          <a:lstStyle/>
          <a:p>
            <a:endParaRPr lang="sk-SK"/>
          </a:p>
        </p:txBody>
      </p:sp>
      <p:sp>
        <p:nvSpPr>
          <p:cNvPr id="7" name="Zástupný objekt pre číslo snímky 6"/>
          <p:cNvSpPr>
            <a:spLocks noGrp="1"/>
          </p:cNvSpPr>
          <p:nvPr>
            <p:ph type="sldNum" sz="quarter" idx="12"/>
          </p:nvPr>
        </p:nvSpPr>
        <p:spPr/>
        <p:txBody>
          <a:bodyPr/>
          <a:lstStyle/>
          <a:p>
            <a:fld id="{A6A40776-AB46-4437-923C-84057313A0E3}" type="slidenum">
              <a:rPr lang="sk-SK" smtClean="0"/>
              <a:t>‹#›</a:t>
            </a:fld>
            <a:endParaRPr lang="sk-SK"/>
          </a:p>
        </p:txBody>
      </p:sp>
    </p:spTree>
    <p:extLst>
      <p:ext uri="{BB962C8B-B14F-4D97-AF65-F5344CB8AC3E}">
        <p14:creationId xmlns:p14="http://schemas.microsoft.com/office/powerpoint/2010/main" val="152527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Upravte štýly predlohy textu</a:t>
            </a:r>
          </a:p>
        </p:txBody>
      </p:sp>
      <p:sp>
        <p:nvSpPr>
          <p:cNvPr id="3" name="Zástupný objekt pre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4DE14-AD31-4DFA-AFA3-A4BEE18E2D4A}" type="datetimeFigureOut">
              <a:rPr lang="sk-SK" smtClean="0"/>
              <a:t>4. 4. 2022</a:t>
            </a:fld>
            <a:endParaRPr lang="sk-SK"/>
          </a:p>
        </p:txBody>
      </p:sp>
      <p:sp>
        <p:nvSpPr>
          <p:cNvPr id="5" name="Zástupný objekt pre pät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40776-AB46-4437-923C-84057313A0E3}" type="slidenum">
              <a:rPr lang="sk-SK" smtClean="0"/>
              <a:t>‹#›</a:t>
            </a:fld>
            <a:endParaRPr lang="sk-SK"/>
          </a:p>
        </p:txBody>
      </p:sp>
    </p:spTree>
    <p:extLst>
      <p:ext uri="{BB962C8B-B14F-4D97-AF65-F5344CB8AC3E}">
        <p14:creationId xmlns:p14="http://schemas.microsoft.com/office/powerpoint/2010/main" val="307681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brázo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9" y="121917"/>
            <a:ext cx="6010767" cy="6648996"/>
          </a:xfrm>
          <a:prstGeom prst="rect">
            <a:avLst/>
          </a:prstGeom>
          <a:ln>
            <a:noFill/>
          </a:ln>
          <a:effectLst>
            <a:softEdge rad="112500"/>
          </a:effectLst>
        </p:spPr>
      </p:pic>
      <p:pic>
        <p:nvPicPr>
          <p:cNvPr id="5" name="Obrázo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478" y="121917"/>
            <a:ext cx="5994846" cy="6648996"/>
          </a:xfrm>
          <a:prstGeom prst="rect">
            <a:avLst/>
          </a:prstGeom>
          <a:ln>
            <a:noFill/>
          </a:ln>
          <a:effectLst>
            <a:softEdge rad="112500"/>
          </a:effectLst>
        </p:spPr>
      </p:pic>
      <p:pic>
        <p:nvPicPr>
          <p:cNvPr id="6" name="Obrázo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681" y="1263829"/>
            <a:ext cx="3804159" cy="4365171"/>
          </a:xfrm>
          <a:prstGeom prst="rect">
            <a:avLst/>
          </a:prstGeom>
          <a:ln>
            <a:noFill/>
          </a:ln>
          <a:effectLst>
            <a:softEdge rad="112500"/>
          </a:effectLst>
        </p:spPr>
      </p:pic>
      <p:sp>
        <p:nvSpPr>
          <p:cNvPr id="2" name="Obdĺžnik 1"/>
          <p:cNvSpPr/>
          <p:nvPr/>
        </p:nvSpPr>
        <p:spPr>
          <a:xfrm>
            <a:off x="6512905" y="2826323"/>
            <a:ext cx="5160387" cy="769441"/>
          </a:xfrm>
          <a:prstGeom prst="rect">
            <a:avLst/>
          </a:prstGeom>
        </p:spPr>
        <p:txBody>
          <a:bodyPr wrap="none">
            <a:spAutoFit/>
          </a:bodyPr>
          <a:lstStyle/>
          <a:p>
            <a:r>
              <a:rPr lang="sk-SK" sz="4400" b="1" dirty="0">
                <a:ln w="13462">
                  <a:solidFill>
                    <a:srgbClr val="E8CD38"/>
                  </a:solidFill>
                  <a:prstDash val="solid"/>
                </a:ln>
                <a:solidFill>
                  <a:schemeClr val="tx1">
                    <a:lumMod val="85000"/>
                    <a:lumOff val="15000"/>
                  </a:schemeClr>
                </a:solidFill>
                <a:effectLst>
                  <a:glow rad="101600">
                    <a:schemeClr val="tx1">
                      <a:lumMod val="95000"/>
                      <a:lumOff val="5000"/>
                      <a:alpha val="60000"/>
                    </a:schemeClr>
                  </a:glow>
                  <a:outerShdw blurRad="50800" dist="38100" dir="2700000" algn="tl" rotWithShape="0">
                    <a:prstClr val="black">
                      <a:alpha val="40000"/>
                    </a:prstClr>
                  </a:outerShdw>
                </a:effectLst>
                <a:latin typeface="Berlin Sans FB Demi" panose="020E0802020502020306" pitchFamily="34" charset="0"/>
              </a:rPr>
              <a:t>ŠTY4IA MUŠKETIERI</a:t>
            </a:r>
          </a:p>
        </p:txBody>
      </p:sp>
      <p:sp>
        <p:nvSpPr>
          <p:cNvPr id="4" name="BlokTextu 3"/>
          <p:cNvSpPr txBox="1"/>
          <p:nvPr/>
        </p:nvSpPr>
        <p:spPr>
          <a:xfrm>
            <a:off x="1436914" y="4685211"/>
            <a:ext cx="2133600" cy="369332"/>
          </a:xfrm>
          <a:prstGeom prst="rect">
            <a:avLst/>
          </a:prstGeom>
          <a:noFill/>
        </p:spPr>
        <p:txBody>
          <a:bodyPr wrap="square" rtlCol="0">
            <a:spAutoFit/>
          </a:bodyPr>
          <a:lstStyle/>
          <a:p>
            <a:endParaRPr lang="sk-SK" dirty="0"/>
          </a:p>
        </p:txBody>
      </p:sp>
      <p:pic>
        <p:nvPicPr>
          <p:cNvPr id="7" name="Obrázo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591" y="1897900"/>
            <a:ext cx="3446363" cy="3395727"/>
          </a:xfrm>
          <a:prstGeom prst="rect">
            <a:avLst/>
          </a:prstGeom>
          <a:ln>
            <a:noFill/>
          </a:ln>
          <a:effectLst>
            <a:softEdge rad="112500"/>
          </a:effectLst>
        </p:spPr>
      </p:pic>
      <p:sp>
        <p:nvSpPr>
          <p:cNvPr id="9" name="Obdĺžnik 8"/>
          <p:cNvSpPr/>
          <p:nvPr/>
        </p:nvSpPr>
        <p:spPr>
          <a:xfrm>
            <a:off x="1648591" y="1989667"/>
            <a:ext cx="1120009" cy="753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8" name="Obrázok 7"/>
          <p:cNvPicPr>
            <a:picLocks noChangeAspect="1"/>
          </p:cNvPicPr>
          <p:nvPr/>
        </p:nvPicPr>
        <p:blipFill>
          <a:blip r:embed="rId5"/>
          <a:stretch>
            <a:fillRect/>
          </a:stretch>
        </p:blipFill>
        <p:spPr>
          <a:xfrm rot="17780566" flipH="1">
            <a:off x="1781143" y="1459975"/>
            <a:ext cx="578710" cy="1632620"/>
          </a:xfrm>
          <a:prstGeom prst="rect">
            <a:avLst/>
          </a:prstGeom>
        </p:spPr>
      </p:pic>
    </p:spTree>
    <p:extLst>
      <p:ext uri="{BB962C8B-B14F-4D97-AF65-F5344CB8AC3E}">
        <p14:creationId xmlns:p14="http://schemas.microsoft.com/office/powerpoint/2010/main" val="168465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2"/>
          <a:stretch>
            <a:fillRect/>
          </a:stretch>
        </p:blipFill>
        <p:spPr>
          <a:xfrm>
            <a:off x="1" y="5702305"/>
            <a:ext cx="12192000" cy="1155695"/>
          </a:xfrm>
          <a:prstGeom prst="rect">
            <a:avLst/>
          </a:prstGeom>
        </p:spPr>
      </p:pic>
      <p:pic>
        <p:nvPicPr>
          <p:cNvPr id="5" name="Obrázok 4"/>
          <p:cNvPicPr>
            <a:picLocks noChangeAspect="1"/>
          </p:cNvPicPr>
          <p:nvPr/>
        </p:nvPicPr>
        <p:blipFill>
          <a:blip r:embed="rId2"/>
          <a:stretch>
            <a:fillRect/>
          </a:stretch>
        </p:blipFill>
        <p:spPr>
          <a:xfrm flipV="1">
            <a:off x="0" y="0"/>
            <a:ext cx="12192000" cy="1155695"/>
          </a:xfrm>
          <a:prstGeom prst="rect">
            <a:avLst/>
          </a:prstGeom>
        </p:spPr>
      </p:pic>
      <p:pic>
        <p:nvPicPr>
          <p:cNvPr id="7" name="Obrázok 6"/>
          <p:cNvPicPr>
            <a:picLocks noChangeAspect="1"/>
          </p:cNvPicPr>
          <p:nvPr/>
        </p:nvPicPr>
        <p:blipFill>
          <a:blip r:embed="rId3"/>
          <a:stretch>
            <a:fillRect/>
          </a:stretch>
        </p:blipFill>
        <p:spPr>
          <a:xfrm rot="5400000">
            <a:off x="-1835335" y="2867299"/>
            <a:ext cx="4911637" cy="1240971"/>
          </a:xfrm>
          <a:prstGeom prst="rect">
            <a:avLst/>
          </a:prstGeom>
        </p:spPr>
      </p:pic>
      <p:pic>
        <p:nvPicPr>
          <p:cNvPr id="8" name="Obrázok 7"/>
          <p:cNvPicPr>
            <a:picLocks noChangeAspect="1"/>
          </p:cNvPicPr>
          <p:nvPr/>
        </p:nvPicPr>
        <p:blipFill>
          <a:blip r:embed="rId3"/>
          <a:stretch>
            <a:fillRect/>
          </a:stretch>
        </p:blipFill>
        <p:spPr>
          <a:xfrm rot="16200000">
            <a:off x="9115696" y="2808515"/>
            <a:ext cx="4911637" cy="1240971"/>
          </a:xfrm>
          <a:prstGeom prst="rect">
            <a:avLst/>
          </a:prstGeom>
        </p:spPr>
      </p:pic>
      <p:pic>
        <p:nvPicPr>
          <p:cNvPr id="9" name="Obrázok 8"/>
          <p:cNvPicPr>
            <a:picLocks noChangeAspect="1"/>
          </p:cNvPicPr>
          <p:nvPr/>
        </p:nvPicPr>
        <p:blipFill>
          <a:blip r:embed="rId4"/>
          <a:stretch>
            <a:fillRect/>
          </a:stretch>
        </p:blipFill>
        <p:spPr>
          <a:xfrm>
            <a:off x="3623033" y="1488874"/>
            <a:ext cx="1494788" cy="1639111"/>
          </a:xfrm>
          <a:prstGeom prst="rect">
            <a:avLst/>
          </a:prstGeom>
        </p:spPr>
      </p:pic>
      <p:pic>
        <p:nvPicPr>
          <p:cNvPr id="12" name="Obrázok 11"/>
          <p:cNvPicPr>
            <a:picLocks noChangeAspect="1"/>
          </p:cNvPicPr>
          <p:nvPr/>
        </p:nvPicPr>
        <p:blipFill>
          <a:blip r:embed="rId2"/>
          <a:stretch>
            <a:fillRect/>
          </a:stretch>
        </p:blipFill>
        <p:spPr>
          <a:xfrm rot="5400000" flipV="1">
            <a:off x="250845" y="1930609"/>
            <a:ext cx="1912201" cy="256379"/>
          </a:xfrm>
          <a:prstGeom prst="rect">
            <a:avLst/>
          </a:prstGeom>
        </p:spPr>
      </p:pic>
      <p:pic>
        <p:nvPicPr>
          <p:cNvPr id="13" name="Obrázok 12"/>
          <p:cNvPicPr>
            <a:picLocks noChangeAspect="1"/>
          </p:cNvPicPr>
          <p:nvPr/>
        </p:nvPicPr>
        <p:blipFill>
          <a:blip r:embed="rId2"/>
          <a:stretch>
            <a:fillRect/>
          </a:stretch>
        </p:blipFill>
        <p:spPr>
          <a:xfrm rot="10800000" flipV="1">
            <a:off x="1345410" y="1031966"/>
            <a:ext cx="1970566" cy="269728"/>
          </a:xfrm>
          <a:prstGeom prst="rect">
            <a:avLst/>
          </a:prstGeom>
        </p:spPr>
      </p:pic>
      <p:pic>
        <p:nvPicPr>
          <p:cNvPr id="14" name="Obrázo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699" y="1486940"/>
            <a:ext cx="1489165" cy="1623791"/>
          </a:xfrm>
          <a:prstGeom prst="rect">
            <a:avLst/>
          </a:prstGeom>
        </p:spPr>
      </p:pic>
      <p:pic>
        <p:nvPicPr>
          <p:cNvPr id="19" name="Obrázok 18"/>
          <p:cNvPicPr>
            <a:picLocks noChangeAspect="1"/>
          </p:cNvPicPr>
          <p:nvPr/>
        </p:nvPicPr>
        <p:blipFill rotWithShape="1">
          <a:blip r:embed="rId6">
            <a:extLst>
              <a:ext uri="{28A0092B-C50C-407E-A947-70E740481C1C}">
                <a14:useLocalDpi xmlns:a14="http://schemas.microsoft.com/office/drawing/2010/main" val="0"/>
              </a:ext>
            </a:extLst>
          </a:blip>
          <a:srcRect t="4093" b="14279"/>
          <a:stretch/>
        </p:blipFill>
        <p:spPr>
          <a:xfrm>
            <a:off x="1708913" y="3377252"/>
            <a:ext cx="1492660" cy="1608667"/>
          </a:xfrm>
          <a:prstGeom prst="rect">
            <a:avLst/>
          </a:prstGeom>
        </p:spPr>
      </p:pic>
      <p:sp>
        <p:nvSpPr>
          <p:cNvPr id="24" name="BlokTextu 23"/>
          <p:cNvSpPr txBox="1"/>
          <p:nvPr/>
        </p:nvSpPr>
        <p:spPr>
          <a:xfrm>
            <a:off x="3255829" y="4030984"/>
            <a:ext cx="1908039" cy="646331"/>
          </a:xfrm>
          <a:prstGeom prst="rect">
            <a:avLst/>
          </a:prstGeom>
          <a:noFill/>
        </p:spPr>
        <p:txBody>
          <a:bodyPr wrap="square" rtlCol="0">
            <a:spAutoFit/>
          </a:bodyPr>
          <a:lstStyle/>
          <a:p>
            <a:r>
              <a:rPr lang="sk-SK" dirty="0"/>
              <a:t>Lapač šenskích src</a:t>
            </a:r>
          </a:p>
          <a:p>
            <a:endParaRPr lang="sk-SK" dirty="0"/>
          </a:p>
        </p:txBody>
      </p:sp>
      <p:sp>
        <p:nvSpPr>
          <p:cNvPr id="25" name="BlokTextu 24"/>
          <p:cNvSpPr txBox="1"/>
          <p:nvPr/>
        </p:nvSpPr>
        <p:spPr>
          <a:xfrm>
            <a:off x="4246763" y="4454434"/>
            <a:ext cx="1924493" cy="369332"/>
          </a:xfrm>
          <a:prstGeom prst="rect">
            <a:avLst/>
          </a:prstGeom>
          <a:noFill/>
        </p:spPr>
        <p:txBody>
          <a:bodyPr wrap="square" rtlCol="0">
            <a:spAutoFit/>
          </a:bodyPr>
          <a:lstStyle/>
          <a:p>
            <a:r>
              <a:rPr lang="sk-SK" dirty="0"/>
              <a:t>Proste MT</a:t>
            </a:r>
          </a:p>
        </p:txBody>
      </p:sp>
      <p:sp>
        <p:nvSpPr>
          <p:cNvPr id="26" name="BlokTextu 25"/>
          <p:cNvSpPr txBox="1"/>
          <p:nvPr/>
        </p:nvSpPr>
        <p:spPr>
          <a:xfrm>
            <a:off x="3576856" y="3360193"/>
            <a:ext cx="1581507" cy="646331"/>
          </a:xfrm>
          <a:prstGeom prst="rect">
            <a:avLst/>
          </a:prstGeom>
          <a:noFill/>
        </p:spPr>
        <p:txBody>
          <a:bodyPr wrap="square" rtlCol="0">
            <a:spAutoFit/>
          </a:bodyPr>
          <a:lstStyle/>
          <a:p>
            <a:r>
              <a:rPr lang="sk-SK" dirty="0"/>
              <a:t>Best mc plajer</a:t>
            </a:r>
          </a:p>
          <a:p>
            <a:endParaRPr lang="sk-SK" dirty="0"/>
          </a:p>
        </p:txBody>
      </p:sp>
      <p:pic>
        <p:nvPicPr>
          <p:cNvPr id="31" name="Obrázok 30"/>
          <p:cNvPicPr>
            <a:picLocks noChangeAspect="1"/>
          </p:cNvPicPr>
          <p:nvPr/>
        </p:nvPicPr>
        <p:blipFill>
          <a:blip r:embed="rId2"/>
          <a:stretch>
            <a:fillRect/>
          </a:stretch>
        </p:blipFill>
        <p:spPr>
          <a:xfrm rot="5400000" flipV="1">
            <a:off x="242417" y="3865093"/>
            <a:ext cx="1912201" cy="256379"/>
          </a:xfrm>
          <a:prstGeom prst="rect">
            <a:avLst/>
          </a:prstGeom>
        </p:spPr>
      </p:pic>
      <p:pic>
        <p:nvPicPr>
          <p:cNvPr id="33" name="Obrázok 32"/>
          <p:cNvPicPr>
            <a:picLocks noChangeAspect="1"/>
          </p:cNvPicPr>
          <p:nvPr/>
        </p:nvPicPr>
        <p:blipFill>
          <a:blip r:embed="rId2"/>
          <a:stretch>
            <a:fillRect/>
          </a:stretch>
        </p:blipFill>
        <p:spPr>
          <a:xfrm rot="5400000" flipV="1">
            <a:off x="228535" y="4440127"/>
            <a:ext cx="1939966" cy="256379"/>
          </a:xfrm>
          <a:prstGeom prst="rect">
            <a:avLst/>
          </a:prstGeom>
        </p:spPr>
      </p:pic>
      <p:pic>
        <p:nvPicPr>
          <p:cNvPr id="34" name="Obrázok 33"/>
          <p:cNvPicPr>
            <a:picLocks noChangeAspect="1"/>
          </p:cNvPicPr>
          <p:nvPr/>
        </p:nvPicPr>
        <p:blipFill>
          <a:blip r:embed="rId2"/>
          <a:stretch>
            <a:fillRect/>
          </a:stretch>
        </p:blipFill>
        <p:spPr>
          <a:xfrm rot="16200000" flipH="1" flipV="1">
            <a:off x="4549648" y="1930608"/>
            <a:ext cx="1912201" cy="256379"/>
          </a:xfrm>
          <a:prstGeom prst="rect">
            <a:avLst/>
          </a:prstGeom>
        </p:spPr>
      </p:pic>
      <p:pic>
        <p:nvPicPr>
          <p:cNvPr id="36" name="Obrázok 35"/>
          <p:cNvPicPr>
            <a:picLocks noChangeAspect="1"/>
          </p:cNvPicPr>
          <p:nvPr/>
        </p:nvPicPr>
        <p:blipFill>
          <a:blip r:embed="rId2"/>
          <a:stretch>
            <a:fillRect/>
          </a:stretch>
        </p:blipFill>
        <p:spPr>
          <a:xfrm rot="16200000" flipH="1" flipV="1">
            <a:off x="4542338" y="3904319"/>
            <a:ext cx="1912201" cy="256379"/>
          </a:xfrm>
          <a:prstGeom prst="rect">
            <a:avLst/>
          </a:prstGeom>
        </p:spPr>
      </p:pic>
      <p:pic>
        <p:nvPicPr>
          <p:cNvPr id="37" name="Obrázok 36"/>
          <p:cNvPicPr>
            <a:picLocks noChangeAspect="1"/>
          </p:cNvPicPr>
          <p:nvPr/>
        </p:nvPicPr>
        <p:blipFill>
          <a:blip r:embed="rId2"/>
          <a:stretch>
            <a:fillRect/>
          </a:stretch>
        </p:blipFill>
        <p:spPr>
          <a:xfrm rot="16200000" flipH="1" flipV="1">
            <a:off x="4539121" y="4454008"/>
            <a:ext cx="1912201" cy="256379"/>
          </a:xfrm>
          <a:prstGeom prst="rect">
            <a:avLst/>
          </a:prstGeom>
        </p:spPr>
      </p:pic>
      <p:pic>
        <p:nvPicPr>
          <p:cNvPr id="38" name="Obrázok 37"/>
          <p:cNvPicPr>
            <a:picLocks noChangeAspect="1"/>
          </p:cNvPicPr>
          <p:nvPr/>
        </p:nvPicPr>
        <p:blipFill>
          <a:blip r:embed="rId2"/>
          <a:stretch>
            <a:fillRect/>
          </a:stretch>
        </p:blipFill>
        <p:spPr>
          <a:xfrm rot="10800000" flipV="1">
            <a:off x="3350465" y="1031966"/>
            <a:ext cx="1970566" cy="269728"/>
          </a:xfrm>
          <a:prstGeom prst="rect">
            <a:avLst/>
          </a:prstGeom>
        </p:spPr>
      </p:pic>
      <p:pic>
        <p:nvPicPr>
          <p:cNvPr id="39" name="Obrázok 38"/>
          <p:cNvPicPr>
            <a:picLocks noChangeAspect="1"/>
          </p:cNvPicPr>
          <p:nvPr/>
        </p:nvPicPr>
        <p:blipFill>
          <a:blip r:embed="rId2"/>
          <a:stretch>
            <a:fillRect/>
          </a:stretch>
        </p:blipFill>
        <p:spPr>
          <a:xfrm rot="10800000">
            <a:off x="3354795" y="5350574"/>
            <a:ext cx="1970566" cy="269728"/>
          </a:xfrm>
          <a:prstGeom prst="rect">
            <a:avLst/>
          </a:prstGeom>
        </p:spPr>
      </p:pic>
      <p:pic>
        <p:nvPicPr>
          <p:cNvPr id="40" name="Obrázok 39"/>
          <p:cNvPicPr>
            <a:picLocks noChangeAspect="1"/>
          </p:cNvPicPr>
          <p:nvPr/>
        </p:nvPicPr>
        <p:blipFill>
          <a:blip r:embed="rId2"/>
          <a:stretch>
            <a:fillRect/>
          </a:stretch>
        </p:blipFill>
        <p:spPr>
          <a:xfrm rot="10800000">
            <a:off x="1363393" y="5342767"/>
            <a:ext cx="1970566" cy="269728"/>
          </a:xfrm>
          <a:prstGeom prst="rect">
            <a:avLst/>
          </a:prstGeom>
        </p:spPr>
      </p:pic>
      <p:pic>
        <p:nvPicPr>
          <p:cNvPr id="3" name="Obrázok 2">
            <a:extLst>
              <a:ext uri="{FF2B5EF4-FFF2-40B4-BE49-F238E27FC236}">
                <a16:creationId xmlns:a16="http://schemas.microsoft.com/office/drawing/2014/main" id="{A37D3223-D645-407E-9642-3604B23643D5}"/>
              </a:ext>
            </a:extLst>
          </p:cNvPr>
          <p:cNvPicPr>
            <a:picLocks noChangeAspect="1"/>
          </p:cNvPicPr>
          <p:nvPr/>
        </p:nvPicPr>
        <p:blipFill>
          <a:blip r:embed="rId7"/>
          <a:stretch>
            <a:fillRect/>
          </a:stretch>
        </p:blipFill>
        <p:spPr>
          <a:xfrm>
            <a:off x="6597063" y="1101957"/>
            <a:ext cx="4516181" cy="4550590"/>
          </a:xfrm>
          <a:prstGeom prst="rect">
            <a:avLst/>
          </a:prstGeom>
        </p:spPr>
      </p:pic>
      <p:sp>
        <p:nvSpPr>
          <p:cNvPr id="41" name="BlokTextu 40">
            <a:extLst>
              <a:ext uri="{FF2B5EF4-FFF2-40B4-BE49-F238E27FC236}">
                <a16:creationId xmlns:a16="http://schemas.microsoft.com/office/drawing/2014/main" id="{02C1027A-9F89-4999-9114-67C0A3AC34F8}"/>
              </a:ext>
            </a:extLst>
          </p:cNvPr>
          <p:cNvSpPr txBox="1"/>
          <p:nvPr/>
        </p:nvSpPr>
        <p:spPr>
          <a:xfrm>
            <a:off x="7645402" y="1675750"/>
            <a:ext cx="2419501" cy="1661993"/>
          </a:xfrm>
          <a:prstGeom prst="rect">
            <a:avLst/>
          </a:prstGeom>
          <a:noFill/>
        </p:spPr>
        <p:txBody>
          <a:bodyPr wrap="square">
            <a:spAutoFit/>
          </a:bodyPr>
          <a:lstStyle/>
          <a:p>
            <a:r>
              <a:rPr lang="sk-SK" b="1" dirty="0">
                <a:ln w="9525">
                  <a:solidFill>
                    <a:schemeClr val="bg1"/>
                  </a:solidFill>
                  <a:prstDash val="solid"/>
                </a:ln>
                <a:effectLst>
                  <a:outerShdw blurRad="12700" dist="38100" dir="2700000" algn="tl" rotWithShape="0">
                    <a:schemeClr val="bg1">
                      <a:lumMod val="50000"/>
                    </a:schemeClr>
                  </a:outerShdw>
                </a:effectLst>
              </a:rPr>
              <a:t>    </a:t>
            </a:r>
            <a:r>
              <a:rPr lang="sk-SK" b="1" dirty="0">
                <a:ln w="9525">
                  <a:solidFill>
                    <a:schemeClr val="bg1"/>
                  </a:solidFill>
                  <a:prstDash val="solid"/>
                </a:ln>
                <a:solidFill>
                  <a:srgbClr val="C00000"/>
                </a:solidFill>
                <a:effectLst>
                  <a:outerShdw blurRad="12700" dist="38100" dir="2700000" algn="tl" rotWithShape="0">
                    <a:schemeClr val="bg1">
                      <a:lumMod val="50000"/>
                    </a:schemeClr>
                  </a:outerShdw>
                </a:effectLst>
              </a:rPr>
              <a:t>Jar</a:t>
            </a:r>
            <a:r>
              <a:rPr lang="sk-SK" b="1" dirty="0">
                <a:ln w="9525">
                  <a:solidFill>
                    <a:schemeClr val="bg1"/>
                  </a:solidFill>
                  <a:prstDash val="solid"/>
                </a:ln>
                <a:effectLst>
                  <a:outerShdw blurRad="12700" dist="38100" dir="2700000" algn="tl" rotWithShape="0">
                    <a:schemeClr val="bg1">
                      <a:lumMod val="50000"/>
                    </a:schemeClr>
                  </a:outerShdw>
                </a:effectLst>
              </a:rPr>
              <a:t> - </a:t>
            </a:r>
            <a:r>
              <a:rPr lang="sk-SK" b="1" dirty="0">
                <a:ln w="9525">
                  <a:solidFill>
                    <a:schemeClr val="bg1"/>
                  </a:solidFill>
                  <a:prstDash val="solid"/>
                </a:ln>
                <a:solidFill>
                  <a:srgbClr val="FF0000"/>
                </a:solidFill>
                <a:effectLst>
                  <a:outerShdw blurRad="12700" dist="38100" dir="2700000" algn="tl" rotWithShape="0">
                    <a:schemeClr val="bg1">
                      <a:lumMod val="50000"/>
                    </a:schemeClr>
                  </a:outerShdw>
                </a:effectLst>
              </a:rPr>
              <a:t>Jarná</a:t>
            </a:r>
            <a:r>
              <a:rPr lang="sk-SK" b="1" dirty="0">
                <a:ln w="9525">
                  <a:solidFill>
                    <a:schemeClr val="bg1"/>
                  </a:solidFill>
                  <a:prstDash val="solid"/>
                </a:ln>
                <a:effectLst>
                  <a:outerShdw blurRad="12700" dist="38100" dir="2700000" algn="tl" rotWithShape="0">
                    <a:schemeClr val="bg1">
                      <a:lumMod val="50000"/>
                    </a:schemeClr>
                  </a:outerShdw>
                </a:effectLst>
              </a:rPr>
              <a:t> </a:t>
            </a:r>
            <a:r>
              <a:rPr lang="sk-SK" b="1" dirty="0">
                <a:ln w="9525">
                  <a:solidFill>
                    <a:schemeClr val="bg1"/>
                  </a:solidFill>
                  <a:prstDash val="solid"/>
                </a:ln>
                <a:solidFill>
                  <a:srgbClr val="FF5D5D"/>
                </a:solidFill>
                <a:effectLst>
                  <a:outerShdw blurRad="12700" dist="38100" dir="2700000" algn="tl" rotWithShape="0">
                    <a:schemeClr val="bg1">
                      <a:lumMod val="50000"/>
                    </a:schemeClr>
                  </a:outerShdw>
                </a:effectLst>
              </a:rPr>
              <a:t>básnička</a:t>
            </a:r>
          </a:p>
          <a:p>
            <a:pPr algn="ctr"/>
            <a:r>
              <a:rPr lang="sk-SK" sz="1400" dirty="0"/>
              <a:t>Marec, apríl, máj,</a:t>
            </a:r>
          </a:p>
          <a:p>
            <a:pPr algn="ctr"/>
            <a:r>
              <a:rPr lang="sk-SK" sz="1400" dirty="0"/>
              <a:t>tie má každý rád.</a:t>
            </a:r>
          </a:p>
          <a:p>
            <a:pPr algn="ctr"/>
            <a:r>
              <a:rPr lang="sk-SK" sz="1400" dirty="0"/>
              <a:t>Fialôčka lístkom máva,</a:t>
            </a:r>
          </a:p>
          <a:p>
            <a:pPr algn="ctr"/>
            <a:r>
              <a:rPr lang="sk-SK" sz="1400" dirty="0"/>
              <a:t>kvietočkami vôňu dáva.</a:t>
            </a:r>
          </a:p>
          <a:p>
            <a:pPr algn="ctr"/>
            <a:r>
              <a:rPr lang="sk-SK" sz="1400" dirty="0"/>
              <a:t>Na slniečku sedáva,</a:t>
            </a:r>
          </a:p>
          <a:p>
            <a:pPr algn="ctr"/>
            <a:r>
              <a:rPr lang="sk-SK" sz="1400" dirty="0"/>
              <a:t>buď mu večná sláva.</a:t>
            </a:r>
          </a:p>
        </p:txBody>
      </p:sp>
      <p:sp>
        <p:nvSpPr>
          <p:cNvPr id="43" name="BlokTextu 42">
            <a:extLst>
              <a:ext uri="{FF2B5EF4-FFF2-40B4-BE49-F238E27FC236}">
                <a16:creationId xmlns:a16="http://schemas.microsoft.com/office/drawing/2014/main" id="{68E9B224-BA36-45BC-911F-1B878B3FEC51}"/>
              </a:ext>
            </a:extLst>
          </p:cNvPr>
          <p:cNvSpPr txBox="1"/>
          <p:nvPr/>
        </p:nvSpPr>
        <p:spPr>
          <a:xfrm>
            <a:off x="7500110" y="3754813"/>
            <a:ext cx="2710083" cy="1231106"/>
          </a:xfrm>
          <a:prstGeom prst="rect">
            <a:avLst/>
          </a:prstGeom>
          <a:noFill/>
        </p:spPr>
        <p:txBody>
          <a:bodyPr wrap="square">
            <a:spAutoFit/>
          </a:bodyPr>
          <a:lstStyle/>
          <a:p>
            <a:pPr algn="ctr"/>
            <a:r>
              <a:rPr lang="sk-SK" b="1" dirty="0">
                <a:ln w="9525">
                  <a:solidFill>
                    <a:schemeClr val="bg1"/>
                  </a:solidFill>
                  <a:prstDash val="solid"/>
                </a:ln>
                <a:solidFill>
                  <a:schemeClr val="accent1">
                    <a:lumMod val="75000"/>
                  </a:schemeClr>
                </a:solidFill>
                <a:effectLst>
                  <a:outerShdw blurRad="12700" dist="38100" dir="2700000" algn="tl" rotWithShape="0">
                    <a:schemeClr val="bg1">
                      <a:lumMod val="50000"/>
                    </a:schemeClr>
                  </a:outerShdw>
                </a:effectLst>
              </a:rPr>
              <a:t>Vajíčko</a:t>
            </a:r>
          </a:p>
          <a:p>
            <a:pPr algn="ctr"/>
            <a:r>
              <a:rPr lang="sk-SK" sz="1400" dirty="0"/>
              <a:t>Gúľa sa k Vám </a:t>
            </a:r>
            <a:r>
              <a:rPr lang="sk-SK" sz="1400" dirty="0" err="1"/>
              <a:t>tichúčko</a:t>
            </a:r>
            <a:endParaRPr lang="sk-SK" sz="1400" dirty="0"/>
          </a:p>
          <a:p>
            <a:pPr algn="ctr"/>
            <a:r>
              <a:rPr lang="sk-SK" sz="1400" dirty="0"/>
              <a:t>veľkonočné vajíčko.</a:t>
            </a:r>
          </a:p>
          <a:p>
            <a:pPr algn="ctr"/>
            <a:r>
              <a:rPr lang="sk-SK" sz="1400" dirty="0"/>
              <a:t>Prichádza len na čas krátky</a:t>
            </a:r>
          </a:p>
          <a:p>
            <a:pPr algn="ctr"/>
            <a:r>
              <a:rPr lang="sk-SK" sz="1400" dirty="0"/>
              <a:t>zaželať ti krásne sviatky.</a:t>
            </a:r>
          </a:p>
        </p:txBody>
      </p:sp>
    </p:spTree>
    <p:extLst>
      <p:ext uri="{BB962C8B-B14F-4D97-AF65-F5344CB8AC3E}">
        <p14:creationId xmlns:p14="http://schemas.microsoft.com/office/powerpoint/2010/main" val="148680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a:extLst>
              <a:ext uri="{FF2B5EF4-FFF2-40B4-BE49-F238E27FC236}">
                <a16:creationId xmlns:a16="http://schemas.microsoft.com/office/drawing/2014/main" id="{02A8E0C6-34D2-4EA3-9E33-9E185D2D6B32}"/>
              </a:ext>
            </a:extLst>
          </p:cNvPr>
          <p:cNvPicPr>
            <a:picLocks noChangeAspect="1"/>
          </p:cNvPicPr>
          <p:nvPr/>
        </p:nvPicPr>
        <p:blipFill rotWithShape="1">
          <a:blip r:embed="rId2">
            <a:extLst>
              <a:ext uri="{28A0092B-C50C-407E-A947-70E740481C1C}">
                <a14:useLocalDpi xmlns:a14="http://schemas.microsoft.com/office/drawing/2010/main" val="0"/>
              </a:ext>
            </a:extLst>
          </a:blip>
          <a:srcRect t="13008" b="23403"/>
          <a:stretch/>
        </p:blipFill>
        <p:spPr>
          <a:xfrm>
            <a:off x="0" y="0"/>
            <a:ext cx="12192000" cy="6858000"/>
          </a:xfrm>
          <a:prstGeom prst="rect">
            <a:avLst/>
          </a:prstGeom>
        </p:spPr>
      </p:pic>
      <p:sp>
        <p:nvSpPr>
          <p:cNvPr id="6" name="Obdĺžnik: odstrihnuté horné rohy 5">
            <a:extLst>
              <a:ext uri="{FF2B5EF4-FFF2-40B4-BE49-F238E27FC236}">
                <a16:creationId xmlns:a16="http://schemas.microsoft.com/office/drawing/2014/main" id="{9AAED344-373B-4FE4-AE51-A0D5B5B5F7AC}"/>
              </a:ext>
            </a:extLst>
          </p:cNvPr>
          <p:cNvSpPr/>
          <p:nvPr/>
        </p:nvSpPr>
        <p:spPr>
          <a:xfrm>
            <a:off x="664234" y="267419"/>
            <a:ext cx="4718649" cy="5840083"/>
          </a:xfrm>
          <a:prstGeom prst="snip2SameRect">
            <a:avLst/>
          </a:prstGeom>
          <a:ln w="38100">
            <a:solidFill>
              <a:schemeClr val="accent1">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sk-SK">
              <a:ln w="57150">
                <a:solidFill>
                  <a:srgbClr val="00B0F0"/>
                </a:solidFill>
              </a:ln>
            </a:endParaRPr>
          </a:p>
        </p:txBody>
      </p:sp>
      <p:sp>
        <p:nvSpPr>
          <p:cNvPr id="7" name="BlokTextu 6">
            <a:extLst>
              <a:ext uri="{FF2B5EF4-FFF2-40B4-BE49-F238E27FC236}">
                <a16:creationId xmlns:a16="http://schemas.microsoft.com/office/drawing/2014/main" id="{7525147B-2A2B-4381-9888-311947ED41AE}"/>
              </a:ext>
            </a:extLst>
          </p:cNvPr>
          <p:cNvSpPr txBox="1"/>
          <p:nvPr/>
        </p:nvSpPr>
        <p:spPr>
          <a:xfrm>
            <a:off x="1332780" y="660165"/>
            <a:ext cx="3381555" cy="5537670"/>
          </a:xfrm>
          <a:prstGeom prst="rect">
            <a:avLst/>
          </a:prstGeom>
          <a:noFill/>
        </p:spPr>
        <p:txBody>
          <a:bodyPr wrap="square" rtlCol="0">
            <a:spAutoFit/>
          </a:bodyPr>
          <a:lstStyle/>
          <a:p>
            <a:pPr algn="just">
              <a:lnSpc>
                <a:spcPct val="107000"/>
              </a:lnSpc>
              <a:spcAft>
                <a:spcPts val="800"/>
              </a:spcAft>
            </a:pPr>
            <a:r>
              <a:rPr lang="sk-SK" sz="12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Milí čitatelia,</a:t>
            </a:r>
          </a:p>
          <a:p>
            <a:pPr algn="just">
              <a:lnSpc>
                <a:spcPct val="107000"/>
              </a:lnSpc>
              <a:spcAft>
                <a:spcPts val="800"/>
              </a:spcAft>
            </a:pPr>
            <a:r>
              <a:rPr lang="sk-SK" sz="12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sk-SK" sz="1200" dirty="0">
                <a:effectLst/>
                <a:latin typeface="Calibri" panose="020F0502020204030204" pitchFamily="34" charset="0"/>
                <a:ea typeface="Calibri" panose="020F0502020204030204" pitchFamily="34" charset="0"/>
                <a:cs typeface="Times New Roman" panose="02020603050405020304" pitchFamily="18" charset="0"/>
              </a:rPr>
              <a:t>	po prvýkrát vydávame náš časopis s názvom Šty4ia Mušketieri. Dúfame, že sa Vám bude naša tvorba páčiť a stretneme sa aj pri ďalších vydaniach tohto časopisu. </a:t>
            </a:r>
          </a:p>
          <a:p>
            <a:pPr algn="just">
              <a:lnSpc>
                <a:spcPct val="107000"/>
              </a:lnSpc>
              <a:spcAft>
                <a:spcPts val="800"/>
              </a:spcAft>
            </a:pPr>
            <a:r>
              <a:rPr lang="sk-SK" sz="1200" dirty="0">
                <a:effectLst/>
                <a:latin typeface="Calibri" panose="020F0502020204030204" pitchFamily="34" charset="0"/>
                <a:ea typeface="Calibri" panose="020F0502020204030204" pitchFamily="34" charset="0"/>
                <a:cs typeface="Times New Roman" panose="02020603050405020304" pitchFamily="18" charset="0"/>
              </a:rPr>
              <a:t>Jar je časť roku kedy začínajú kvitnúť kvety, stromy a začína sa postupne otepľovať. Pre študentov to znamená, že sa blíži koniec školského roka. Počas tohto krásneho obdobia nás tiež čaká Veľká noc.  Sviatky, ktoré sú významné hlavne z náboženských dôvodov ale užije si ich každý. Žiaci a študenti si oddýchnu a načerpajú sily, ktoré budú potrebovať až do konca školského roku, mnoho ľudí využije krásne počasie na výlety a pobyty v prírode. Rodiny spolu strávia pekné chvíle a dievčatá budú pekné a mokré. :D</a:t>
            </a:r>
          </a:p>
          <a:p>
            <a:pPr algn="just">
              <a:lnSpc>
                <a:spcPct val="107000"/>
              </a:lnSpc>
              <a:spcAft>
                <a:spcPts val="800"/>
              </a:spcAft>
            </a:pPr>
            <a:r>
              <a:rPr lang="sk-SK" sz="12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Keďže naše prvé číslo sa týka jari a Veľkej noci, tak sa dozviete napr. : </a:t>
            </a:r>
          </a:p>
          <a:p>
            <a:pPr algn="just">
              <a:lnSpc>
                <a:spcPct val="107000"/>
              </a:lnSpc>
              <a:spcAft>
                <a:spcPts val="800"/>
              </a:spcAft>
            </a:pPr>
            <a:r>
              <a:rPr lang="sk-SK" sz="1200" dirty="0">
                <a:effectLst/>
                <a:latin typeface="Calibri" panose="020F0502020204030204" pitchFamily="34" charset="0"/>
                <a:ea typeface="Calibri" panose="020F0502020204030204" pitchFamily="34" charset="0"/>
                <a:cs typeface="Times New Roman" panose="02020603050405020304" pitchFamily="18" charset="0"/>
              </a:rPr>
              <a:t>Ako sa oslavuje Veľká noc v iných krajinách. </a:t>
            </a:r>
          </a:p>
          <a:p>
            <a:pPr algn="just">
              <a:lnSpc>
                <a:spcPct val="107000"/>
              </a:lnSpc>
              <a:spcAft>
                <a:spcPts val="800"/>
              </a:spcAft>
            </a:pPr>
            <a:r>
              <a:rPr lang="sk-SK" sz="1200" dirty="0">
                <a:effectLst/>
                <a:latin typeface="Calibri" panose="020F0502020204030204" pitchFamily="34" charset="0"/>
                <a:ea typeface="Calibri" panose="020F0502020204030204" pitchFamily="34" charset="0"/>
                <a:cs typeface="Times New Roman" panose="02020603050405020304" pitchFamily="18" charset="0"/>
              </a:rPr>
              <a:t>Ako si vyrobiť jednoduchého zajaca. </a:t>
            </a:r>
          </a:p>
          <a:p>
            <a:pPr algn="just">
              <a:lnSpc>
                <a:spcPct val="107000"/>
              </a:lnSpc>
              <a:spcAft>
                <a:spcPts val="800"/>
              </a:spcAft>
            </a:pPr>
            <a:r>
              <a:rPr lang="sk-SK" sz="1200" dirty="0">
                <a:effectLst/>
                <a:latin typeface="Calibri" panose="020F0502020204030204" pitchFamily="34" charset="0"/>
                <a:ea typeface="Calibri" panose="020F0502020204030204" pitchFamily="34" charset="0"/>
                <a:cs typeface="Times New Roman" panose="02020603050405020304" pitchFamily="18" charset="0"/>
              </a:rPr>
              <a:t>Ako sa maľujú vajíčka.  </a:t>
            </a:r>
          </a:p>
          <a:p>
            <a:endParaRPr lang="sk-SK" dirty="0"/>
          </a:p>
        </p:txBody>
      </p:sp>
    </p:spTree>
    <p:extLst>
      <p:ext uri="{BB962C8B-B14F-4D97-AF65-F5344CB8AC3E}">
        <p14:creationId xmlns:p14="http://schemas.microsoft.com/office/powerpoint/2010/main" val="269904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a:extLst>
              <a:ext uri="{FF2B5EF4-FFF2-40B4-BE49-F238E27FC236}">
                <a16:creationId xmlns:a16="http://schemas.microsoft.com/office/drawing/2014/main" id="{C49509A2-205B-4037-852E-ADC70D836DD0}"/>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pic>
        <p:nvPicPr>
          <p:cNvPr id="7" name="Obrázok 6">
            <a:extLst>
              <a:ext uri="{FF2B5EF4-FFF2-40B4-BE49-F238E27FC236}">
                <a16:creationId xmlns:a16="http://schemas.microsoft.com/office/drawing/2014/main" id="{48063CF8-BD56-408B-9759-ADED542639AA}"/>
              </a:ext>
            </a:extLst>
          </p:cNvPr>
          <p:cNvPicPr>
            <a:picLocks noChangeAspect="1"/>
          </p:cNvPicPr>
          <p:nvPr/>
        </p:nvPicPr>
        <p:blipFill rotWithShape="1">
          <a:blip r:embed="rId4">
            <a:extLst>
              <a:ext uri="{28A0092B-C50C-407E-A947-70E740481C1C}">
                <a14:useLocalDpi xmlns:a14="http://schemas.microsoft.com/office/drawing/2010/main" val="0"/>
              </a:ext>
            </a:extLst>
          </a:blip>
          <a:srcRect l="2557" t="3136" r="2897" b="2856"/>
          <a:stretch/>
        </p:blipFill>
        <p:spPr>
          <a:xfrm>
            <a:off x="394283" y="297809"/>
            <a:ext cx="2684477" cy="2692866"/>
          </a:xfrm>
          <a:prstGeom prst="snip2DiagRect">
            <a:avLst>
              <a:gd name="adj1" fmla="val 1250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Obrázok 8">
            <a:extLst>
              <a:ext uri="{FF2B5EF4-FFF2-40B4-BE49-F238E27FC236}">
                <a16:creationId xmlns:a16="http://schemas.microsoft.com/office/drawing/2014/main" id="{B15C8822-1008-42CA-9332-45BF5297FE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94732" y="3429000"/>
            <a:ext cx="3159630" cy="26928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Obrázok 10">
            <a:extLst>
              <a:ext uri="{FF2B5EF4-FFF2-40B4-BE49-F238E27FC236}">
                <a16:creationId xmlns:a16="http://schemas.microsoft.com/office/drawing/2014/main" id="{D3D5BD84-12C2-4DA7-8FC4-EC8935F3C5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00841" y="225899"/>
            <a:ext cx="3121152" cy="2983992"/>
          </a:xfrm>
          <a:prstGeom prst="snip2DiagRect">
            <a:avLst>
              <a:gd name="adj1" fmla="val 0"/>
              <a:gd name="adj2" fmla="val 4531"/>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3" name="Obrázok 12">
            <a:extLst>
              <a:ext uri="{FF2B5EF4-FFF2-40B4-BE49-F238E27FC236}">
                <a16:creationId xmlns:a16="http://schemas.microsoft.com/office/drawing/2014/main" id="{F6D98AA8-C06A-435D-A0D1-6AD19C5692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9514" y="3648110"/>
            <a:ext cx="3807333" cy="2056913"/>
          </a:xfrm>
          <a:prstGeom prst="snip2DiagRect">
            <a:avLst>
              <a:gd name="adj1" fmla="val 14085"/>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181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ázok 4">
            <a:extLst>
              <a:ext uri="{FF2B5EF4-FFF2-40B4-BE49-F238E27FC236}">
                <a16:creationId xmlns:a16="http://schemas.microsoft.com/office/drawing/2014/main" id="{C49509A2-205B-4037-852E-ADC70D836DD0}"/>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Obdĺžnik 1">
            <a:extLst>
              <a:ext uri="{FF2B5EF4-FFF2-40B4-BE49-F238E27FC236}">
                <a16:creationId xmlns:a16="http://schemas.microsoft.com/office/drawing/2014/main" id="{E2D5A5D9-0595-4C92-A733-152F26A28989}"/>
              </a:ext>
            </a:extLst>
          </p:cNvPr>
          <p:cNvSpPr/>
          <p:nvPr/>
        </p:nvSpPr>
        <p:spPr>
          <a:xfrm>
            <a:off x="799550" y="126749"/>
            <a:ext cx="10592900" cy="830997"/>
          </a:xfrm>
          <a:prstGeom prst="rect">
            <a:avLst/>
          </a:prstGeom>
          <a:noFill/>
        </p:spPr>
        <p:txBody>
          <a:bodyPr wrap="none" lIns="91440" tIns="45720" rIns="91440" bIns="45720">
            <a:spAutoFit/>
          </a:bodyPr>
          <a:lstStyle/>
          <a:p>
            <a:pPr algn="ctr"/>
            <a:r>
              <a:rPr lang="sk-SK" sz="4800" b="1" dirty="0">
                <a:ln w="9525">
                  <a:solidFill>
                    <a:schemeClr val="bg1"/>
                  </a:solidFill>
                  <a:prstDash val="solid"/>
                </a:ln>
                <a:solidFill>
                  <a:srgbClr val="FF0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A</a:t>
            </a:r>
            <a:r>
              <a:rPr lang="sk-SK" sz="4800" b="1" dirty="0">
                <a:ln w="9525">
                  <a:solidFill>
                    <a:schemeClr val="bg1"/>
                  </a:solidFill>
                  <a:prstDash val="solid"/>
                </a:ln>
                <a:solidFill>
                  <a:schemeClr val="accent1"/>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K</a:t>
            </a:r>
            <a:r>
              <a:rPr lang="sk-SK" sz="4800" b="1" dirty="0">
                <a:ln w="9525">
                  <a:solidFill>
                    <a:schemeClr val="bg1"/>
                  </a:solidFill>
                  <a:prstDash val="solid"/>
                </a:ln>
                <a:solidFill>
                  <a:schemeClr val="accent6"/>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O  </a:t>
            </a:r>
            <a:r>
              <a:rPr lang="sk-SK" sz="48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 </a:t>
            </a:r>
            <a:r>
              <a:rPr lang="sk-SK" sz="4800" b="1" dirty="0">
                <a:ln w="9525">
                  <a:solidFill>
                    <a:schemeClr val="bg1"/>
                  </a:solidFill>
                  <a:prstDash val="solid"/>
                </a:ln>
                <a:solidFill>
                  <a:srgbClr val="7030A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S</a:t>
            </a:r>
            <a:r>
              <a:rPr lang="sk-SK" sz="4800" b="1" dirty="0">
                <a:ln w="9525">
                  <a:solidFill>
                    <a:schemeClr val="bg1"/>
                  </a:solidFill>
                  <a:prstDash val="solid"/>
                </a:ln>
                <a:solidFill>
                  <a:srgbClr val="FFC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I</a:t>
            </a:r>
            <a:r>
              <a:rPr lang="sk-SK" sz="4800" b="1" dirty="0">
                <a:ln w="9525">
                  <a:solidFill>
                    <a:schemeClr val="bg1"/>
                  </a:solidFill>
                  <a:prstDash val="solid"/>
                </a:ln>
                <a:solidFill>
                  <a:srgbClr val="FFFF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   </a:t>
            </a:r>
            <a:r>
              <a:rPr lang="sk-SK" sz="4800" b="1" dirty="0">
                <a:ln w="9525">
                  <a:solidFill>
                    <a:schemeClr val="bg1"/>
                  </a:solidFill>
                  <a:prstDash val="solid"/>
                </a:ln>
                <a:solidFill>
                  <a:schemeClr val="accent2"/>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V</a:t>
            </a:r>
            <a:r>
              <a:rPr lang="sk-SK" sz="4800" b="1" dirty="0">
                <a:ln w="9525">
                  <a:solidFill>
                    <a:schemeClr val="bg1"/>
                  </a:solidFill>
                  <a:prstDash val="solid"/>
                </a:ln>
                <a:solidFill>
                  <a:srgbClr val="FF0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Y</a:t>
            </a:r>
            <a:r>
              <a:rPr lang="sk-SK" sz="4800" b="1" dirty="0">
                <a:ln w="9525">
                  <a:solidFill>
                    <a:schemeClr val="bg1"/>
                  </a:solidFill>
                  <a:prstDash val="solid"/>
                </a:ln>
                <a:solidFill>
                  <a:schemeClr val="accent1"/>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R</a:t>
            </a:r>
            <a:r>
              <a:rPr lang="sk-SK" sz="4800" b="1" dirty="0">
                <a:ln w="9525">
                  <a:solidFill>
                    <a:schemeClr val="bg1"/>
                  </a:solidFill>
                  <a:prstDash val="solid"/>
                </a:ln>
                <a:solidFill>
                  <a:schemeClr val="accent6"/>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O</a:t>
            </a:r>
            <a:r>
              <a:rPr lang="sk-SK" sz="4800" b="1" dirty="0">
                <a:ln w="9525">
                  <a:solidFill>
                    <a:schemeClr val="bg1"/>
                  </a:solidFill>
                  <a:prstDash val="solid"/>
                </a:ln>
                <a:solidFill>
                  <a:srgbClr val="7030A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B</a:t>
            </a:r>
            <a:r>
              <a:rPr lang="sk-SK" sz="4800" b="1" dirty="0">
                <a:ln w="9525">
                  <a:solidFill>
                    <a:schemeClr val="bg1"/>
                  </a:solidFill>
                  <a:prstDash val="solid"/>
                </a:ln>
                <a:solidFill>
                  <a:schemeClr val="accent4"/>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I</a:t>
            </a:r>
            <a:r>
              <a:rPr lang="sk-SK" sz="4800" b="1" dirty="0">
                <a:ln w="9525">
                  <a:solidFill>
                    <a:schemeClr val="bg1"/>
                  </a:solidFill>
                  <a:prstDash val="solid"/>
                </a:ln>
                <a:solidFill>
                  <a:schemeClr val="accent2"/>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Ť  </a:t>
            </a:r>
            <a:r>
              <a:rPr lang="sk-SK" sz="48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 </a:t>
            </a:r>
            <a:r>
              <a:rPr lang="sk-SK" sz="4800" b="1" dirty="0">
                <a:ln w="9525">
                  <a:solidFill>
                    <a:schemeClr val="bg1"/>
                  </a:solidFill>
                  <a:prstDash val="solid"/>
                </a:ln>
                <a:solidFill>
                  <a:srgbClr val="FF0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V</a:t>
            </a:r>
            <a:r>
              <a:rPr lang="sk-SK" sz="4800" b="1" dirty="0">
                <a:ln w="9525">
                  <a:solidFill>
                    <a:schemeClr val="bg1"/>
                  </a:solidFill>
                  <a:prstDash val="solid"/>
                </a:ln>
                <a:solidFill>
                  <a:schemeClr val="accent1"/>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E</a:t>
            </a:r>
            <a:r>
              <a:rPr lang="sk-SK" sz="4800" b="1" dirty="0">
                <a:ln w="9525">
                  <a:solidFill>
                    <a:schemeClr val="bg1"/>
                  </a:solidFill>
                  <a:prstDash val="solid"/>
                </a:ln>
                <a:solidFill>
                  <a:schemeClr val="accent6"/>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Ľ</a:t>
            </a:r>
            <a:r>
              <a:rPr lang="sk-SK" sz="4800" b="1" dirty="0">
                <a:ln w="9525">
                  <a:solidFill>
                    <a:schemeClr val="bg1"/>
                  </a:solidFill>
                  <a:prstDash val="solid"/>
                </a:ln>
                <a:solidFill>
                  <a:srgbClr val="7030A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K</a:t>
            </a:r>
            <a:r>
              <a:rPr lang="sk-SK" sz="4800" b="1" dirty="0">
                <a:ln w="9525">
                  <a:solidFill>
                    <a:schemeClr val="bg1"/>
                  </a:solidFill>
                  <a:prstDash val="solid"/>
                </a:ln>
                <a:solidFill>
                  <a:srgbClr val="FFC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O</a:t>
            </a:r>
            <a:r>
              <a:rPr lang="sk-SK" sz="4800" b="1" dirty="0">
                <a:ln w="9525">
                  <a:solidFill>
                    <a:schemeClr val="bg1"/>
                  </a:solidFill>
                  <a:prstDash val="solid"/>
                </a:ln>
                <a:solidFill>
                  <a:schemeClr val="accent2"/>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N</a:t>
            </a:r>
            <a:r>
              <a:rPr lang="sk-SK" sz="4800" b="1" dirty="0">
                <a:ln w="9525">
                  <a:solidFill>
                    <a:schemeClr val="bg1"/>
                  </a:solidFill>
                  <a:prstDash val="solid"/>
                </a:ln>
                <a:solidFill>
                  <a:srgbClr val="FF0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O</a:t>
            </a:r>
            <a:r>
              <a:rPr lang="sk-SK" sz="4800" b="1" dirty="0">
                <a:ln w="9525">
                  <a:solidFill>
                    <a:schemeClr val="bg1"/>
                  </a:solidFill>
                  <a:prstDash val="solid"/>
                </a:ln>
                <a:solidFill>
                  <a:srgbClr val="0070C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Č</a:t>
            </a:r>
            <a:r>
              <a:rPr lang="sk-SK" sz="4800" b="1" dirty="0">
                <a:ln w="9525">
                  <a:solidFill>
                    <a:schemeClr val="bg1"/>
                  </a:solidFill>
                  <a:prstDash val="solid"/>
                </a:ln>
                <a:solidFill>
                  <a:schemeClr val="accent6"/>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N</a:t>
            </a:r>
            <a:r>
              <a:rPr lang="sk-SK" sz="4800" b="1" dirty="0">
                <a:ln w="9525">
                  <a:solidFill>
                    <a:schemeClr val="bg1"/>
                  </a:solidFill>
                  <a:prstDash val="solid"/>
                </a:ln>
                <a:solidFill>
                  <a:srgbClr val="7030A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É</a:t>
            </a:r>
            <a:r>
              <a:rPr lang="sk-SK" sz="4800" b="1" dirty="0">
                <a:ln w="9525">
                  <a:solidFill>
                    <a:schemeClr val="bg1"/>
                  </a:solidFill>
                  <a:prstDash val="solid"/>
                </a:ln>
                <a:solidFill>
                  <a:srgbClr val="FFC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H</a:t>
            </a:r>
            <a:r>
              <a:rPr lang="sk-SK" sz="4800" b="1" dirty="0">
                <a:ln w="9525">
                  <a:solidFill>
                    <a:schemeClr val="bg1"/>
                  </a:solidFill>
                  <a:prstDash val="solid"/>
                </a:ln>
                <a:solidFill>
                  <a:schemeClr val="accent2"/>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O  </a:t>
            </a:r>
            <a:r>
              <a:rPr lang="sk-SK" sz="4800" b="1" dirty="0">
                <a:ln w="9525">
                  <a:solidFill>
                    <a:schemeClr val="bg1"/>
                  </a:solidFill>
                  <a:prstDash val="solid"/>
                </a:ln>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 </a:t>
            </a:r>
            <a:r>
              <a:rPr lang="sk-SK" sz="4800" b="1" dirty="0">
                <a:ln w="9525">
                  <a:solidFill>
                    <a:schemeClr val="bg1"/>
                  </a:solidFill>
                  <a:prstDash val="solid"/>
                </a:ln>
                <a:solidFill>
                  <a:srgbClr val="FF000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Z</a:t>
            </a:r>
            <a:r>
              <a:rPr lang="sk-SK" sz="4800" b="1" dirty="0">
                <a:ln w="9525">
                  <a:solidFill>
                    <a:schemeClr val="bg1"/>
                  </a:solidFill>
                  <a:prstDash val="solid"/>
                </a:ln>
                <a:solidFill>
                  <a:schemeClr val="accent1"/>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A</a:t>
            </a:r>
            <a:r>
              <a:rPr lang="sk-SK" sz="4800" b="1" dirty="0">
                <a:ln w="9525">
                  <a:solidFill>
                    <a:schemeClr val="bg1"/>
                  </a:solidFill>
                  <a:prstDash val="solid"/>
                </a:ln>
                <a:solidFill>
                  <a:schemeClr val="accent6"/>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J</a:t>
            </a:r>
            <a:r>
              <a:rPr lang="sk-SK" sz="4800" b="1" dirty="0">
                <a:ln w="9525">
                  <a:solidFill>
                    <a:schemeClr val="bg1"/>
                  </a:solidFill>
                  <a:prstDash val="solid"/>
                </a:ln>
                <a:solidFill>
                  <a:srgbClr val="7030A0"/>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A</a:t>
            </a:r>
            <a:r>
              <a:rPr lang="sk-SK" sz="4800" b="1" dirty="0">
                <a:ln w="9525">
                  <a:solidFill>
                    <a:schemeClr val="bg1"/>
                  </a:solidFill>
                  <a:prstDash val="solid"/>
                </a:ln>
                <a:solidFill>
                  <a:schemeClr val="accent4"/>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C</a:t>
            </a:r>
            <a:r>
              <a:rPr lang="sk-SK" sz="4800" b="1" dirty="0">
                <a:ln w="9525">
                  <a:solidFill>
                    <a:schemeClr val="bg1"/>
                  </a:solidFill>
                  <a:prstDash val="solid"/>
                </a:ln>
                <a:solidFill>
                  <a:schemeClr val="accent2"/>
                </a:solidFill>
                <a:effectLst>
                  <a:outerShdw blurRad="12700" dist="38100" dir="2700000" algn="tl" rotWithShape="0">
                    <a:schemeClr val="bg1">
                      <a:lumMod val="50000"/>
                    </a:schemeClr>
                  </a:outerShdw>
                  <a:reflection blurRad="6350" stA="55000" endA="300" endPos="45500" dir="5400000" sy="-100000" algn="bl" rotWithShape="0"/>
                </a:effectLst>
                <a:latin typeface="Impact" panose="020B0806030902050204" pitchFamily="34" charset="0"/>
              </a:rPr>
              <a:t>A</a:t>
            </a:r>
          </a:p>
        </p:txBody>
      </p:sp>
      <p:pic>
        <p:nvPicPr>
          <p:cNvPr id="8" name="Obrázok 7">
            <a:extLst>
              <a:ext uri="{FF2B5EF4-FFF2-40B4-BE49-F238E27FC236}">
                <a16:creationId xmlns:a16="http://schemas.microsoft.com/office/drawing/2014/main" id="{9059F87F-4190-445F-BFA3-4723D57D0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253" y="1175030"/>
            <a:ext cx="3252934" cy="2579913"/>
          </a:xfrm>
          <a:prstGeom prst="rect">
            <a:avLst/>
          </a:prstGeom>
          <a:ln w="19050">
            <a:solidFill>
              <a:srgbClr val="FF0000"/>
            </a:solidFill>
          </a:ln>
          <a:effectLst>
            <a:outerShdw blurRad="50800" dist="38100" dir="2700000" algn="tl" rotWithShape="0">
              <a:prstClr val="black">
                <a:alpha val="40000"/>
              </a:prstClr>
            </a:outerShdw>
          </a:effectLst>
        </p:spPr>
      </p:pic>
      <p:pic>
        <p:nvPicPr>
          <p:cNvPr id="12" name="Obrázok 11">
            <a:extLst>
              <a:ext uri="{FF2B5EF4-FFF2-40B4-BE49-F238E27FC236}">
                <a16:creationId xmlns:a16="http://schemas.microsoft.com/office/drawing/2014/main" id="{4B0CBB27-835A-4130-8DCD-494F682117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1609" y="1185249"/>
            <a:ext cx="3388781" cy="2621510"/>
          </a:xfrm>
          <a:prstGeom prst="rect">
            <a:avLst/>
          </a:prstGeom>
          <a:ln w="19050">
            <a:solidFill>
              <a:schemeClr val="accent5"/>
            </a:solidFill>
          </a:ln>
          <a:effectLst>
            <a:outerShdw blurRad="50800" dist="38100" dir="2700000" algn="tl" rotWithShape="0">
              <a:prstClr val="black">
                <a:alpha val="40000"/>
              </a:prstClr>
            </a:outerShdw>
          </a:effectLst>
        </p:spPr>
      </p:pic>
      <p:pic>
        <p:nvPicPr>
          <p:cNvPr id="15" name="Obrázok 14">
            <a:extLst>
              <a:ext uri="{FF2B5EF4-FFF2-40B4-BE49-F238E27FC236}">
                <a16:creationId xmlns:a16="http://schemas.microsoft.com/office/drawing/2014/main" id="{4B06ED34-CB1B-48DA-B91A-EA0962FB65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815" y="1164697"/>
            <a:ext cx="3388781" cy="2611291"/>
          </a:xfrm>
          <a:prstGeom prst="rect">
            <a:avLst/>
          </a:prstGeom>
          <a:ln w="19050">
            <a:solidFill>
              <a:schemeClr val="accent6"/>
            </a:solidFill>
          </a:ln>
          <a:effectLst>
            <a:outerShdw blurRad="50800" dist="38100" dir="2700000" algn="tl" rotWithShape="0">
              <a:prstClr val="black">
                <a:alpha val="40000"/>
              </a:prstClr>
            </a:outerShdw>
          </a:effectLst>
        </p:spPr>
      </p:pic>
      <p:pic>
        <p:nvPicPr>
          <p:cNvPr id="19" name="Obrázok 18">
            <a:extLst>
              <a:ext uri="{FF2B5EF4-FFF2-40B4-BE49-F238E27FC236}">
                <a16:creationId xmlns:a16="http://schemas.microsoft.com/office/drawing/2014/main" id="{429453C7-22BB-4124-AB91-58BABE5555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842" y="4142750"/>
            <a:ext cx="2619422" cy="2147678"/>
          </a:xfrm>
          <a:prstGeom prst="rect">
            <a:avLst/>
          </a:prstGeom>
          <a:ln w="19050">
            <a:solidFill>
              <a:srgbClr val="7030A0"/>
            </a:solidFill>
          </a:ln>
          <a:effectLst>
            <a:outerShdw blurRad="50800" dist="38100" dir="2700000" algn="tl" rotWithShape="0">
              <a:prstClr val="black">
                <a:alpha val="40000"/>
              </a:prstClr>
            </a:outerShdw>
          </a:effectLst>
        </p:spPr>
      </p:pic>
      <p:pic>
        <p:nvPicPr>
          <p:cNvPr id="21" name="Obrázok 20">
            <a:extLst>
              <a:ext uri="{FF2B5EF4-FFF2-40B4-BE49-F238E27FC236}">
                <a16:creationId xmlns:a16="http://schemas.microsoft.com/office/drawing/2014/main" id="{900C1205-B3D4-4B79-BC09-B825096D25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9172" y="4142750"/>
            <a:ext cx="2737091" cy="2137949"/>
          </a:xfrm>
          <a:prstGeom prst="rect">
            <a:avLst/>
          </a:prstGeom>
          <a:ln w="19050">
            <a:solidFill>
              <a:srgbClr val="FFC000"/>
            </a:solidFill>
          </a:ln>
          <a:effectLst>
            <a:outerShdw blurRad="50800" dist="38100" dir="2700000" algn="tl" rotWithShape="0">
              <a:prstClr val="black">
                <a:alpha val="40000"/>
              </a:prstClr>
            </a:outerShdw>
          </a:effectLst>
        </p:spPr>
      </p:pic>
      <p:pic>
        <p:nvPicPr>
          <p:cNvPr id="23" name="Obrázok 22">
            <a:extLst>
              <a:ext uri="{FF2B5EF4-FFF2-40B4-BE49-F238E27FC236}">
                <a16:creationId xmlns:a16="http://schemas.microsoft.com/office/drawing/2014/main" id="{EDA8E55A-85E0-4424-B303-6E59E4FDD7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0844" y="4142750"/>
            <a:ext cx="2739696" cy="2147679"/>
          </a:xfrm>
          <a:prstGeom prst="rect">
            <a:avLst/>
          </a:prstGeom>
          <a:ln w="19050">
            <a:solidFill>
              <a:schemeClr val="accent2"/>
            </a:solidFill>
          </a:ln>
          <a:effectLst>
            <a:outerShdw blurRad="50800" dist="38100" dir="2700000" algn="tl" rotWithShape="0">
              <a:prstClr val="black">
                <a:alpha val="40000"/>
              </a:prstClr>
            </a:outerShdw>
          </a:effectLst>
        </p:spPr>
      </p:pic>
      <p:pic>
        <p:nvPicPr>
          <p:cNvPr id="25" name="Obrázok 24">
            <a:extLst>
              <a:ext uri="{FF2B5EF4-FFF2-40B4-BE49-F238E27FC236}">
                <a16:creationId xmlns:a16="http://schemas.microsoft.com/office/drawing/2014/main" id="{2AB94A38-BB7F-4B00-B837-5B06BD393E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3105" y="4152479"/>
            <a:ext cx="2745075" cy="2137949"/>
          </a:xfrm>
          <a:prstGeom prst="rect">
            <a:avLst/>
          </a:prstGeom>
          <a:ln w="19050">
            <a:solidFill>
              <a:srgbClr val="FF000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6709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ok 5">
            <a:extLst>
              <a:ext uri="{FF2B5EF4-FFF2-40B4-BE49-F238E27FC236}">
                <a16:creationId xmlns:a16="http://schemas.microsoft.com/office/drawing/2014/main" id="{98A73B6E-9DFB-40DC-A075-77BC81C56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 y="0"/>
            <a:ext cx="12194875" cy="6858000"/>
          </a:xfrm>
          <a:prstGeom prst="rect">
            <a:avLst/>
          </a:prstGeom>
        </p:spPr>
      </p:pic>
      <p:pic>
        <p:nvPicPr>
          <p:cNvPr id="13" name="Obrázok 12">
            <a:extLst>
              <a:ext uri="{FF2B5EF4-FFF2-40B4-BE49-F238E27FC236}">
                <a16:creationId xmlns:a16="http://schemas.microsoft.com/office/drawing/2014/main" id="{AA75241C-426A-49EC-90C6-36306D9D04F5}"/>
              </a:ext>
            </a:extLst>
          </p:cNvPr>
          <p:cNvPicPr>
            <a:picLocks noChangeAspect="1"/>
          </p:cNvPicPr>
          <p:nvPr/>
        </p:nvPicPr>
        <p:blipFill>
          <a:blip r:embed="rId3">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val="0"/>
              </a:ext>
            </a:extLst>
          </a:blip>
          <a:stretch>
            <a:fillRect/>
          </a:stretch>
        </p:blipFill>
        <p:spPr>
          <a:xfrm>
            <a:off x="6440856" y="2046800"/>
            <a:ext cx="5487375" cy="3264850"/>
          </a:xfrm>
          <a:prstGeom prst="rect">
            <a:avLst/>
          </a:prstGeom>
        </p:spPr>
      </p:pic>
      <p:sp>
        <p:nvSpPr>
          <p:cNvPr id="9" name="BlokTextu 8">
            <a:extLst>
              <a:ext uri="{FF2B5EF4-FFF2-40B4-BE49-F238E27FC236}">
                <a16:creationId xmlns:a16="http://schemas.microsoft.com/office/drawing/2014/main" id="{7711A66E-07A0-4A93-BE7B-C93E51523378}"/>
              </a:ext>
            </a:extLst>
          </p:cNvPr>
          <p:cNvSpPr txBox="1"/>
          <p:nvPr/>
        </p:nvSpPr>
        <p:spPr>
          <a:xfrm>
            <a:off x="342382" y="1818991"/>
            <a:ext cx="5487377" cy="1569660"/>
          </a:xfrm>
          <a:prstGeom prst="rect">
            <a:avLst/>
          </a:prstGeom>
          <a:noFill/>
        </p:spPr>
        <p:txBody>
          <a:bodyPr wrap="square" rtlCol="0">
            <a:spAutoFit/>
          </a:bodyPr>
          <a:lstStyle/>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1. </a:t>
            </a:r>
            <a:r>
              <a:rPr lang="sk-SK" sz="1200" b="1" i="1" dirty="0">
                <a:solidFill>
                  <a:srgbClr val="002060"/>
                </a:solidFill>
              </a:rPr>
              <a:t>Symbol, ktorý predstavuje plodnosť, úrodu a život </a:t>
            </a:r>
          </a:p>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2. </a:t>
            </a:r>
            <a:r>
              <a:rPr lang="sk-SK" sz="1200" b="1" i="1" dirty="0">
                <a:solidFill>
                  <a:srgbClr val="002060"/>
                </a:solidFill>
              </a:rPr>
              <a:t>Veľkonočný ... (deň)</a:t>
            </a:r>
          </a:p>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3. </a:t>
            </a:r>
            <a:r>
              <a:rPr lang="sk-SK" sz="1200" b="1" i="1" dirty="0">
                <a:solidFill>
                  <a:srgbClr val="002060"/>
                </a:solidFill>
              </a:rPr>
              <a:t>... Vajíčok (činnosť)</a:t>
            </a:r>
          </a:p>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4. </a:t>
            </a:r>
            <a:r>
              <a:rPr lang="sk-SK" sz="1200" b="1" i="1" dirty="0">
                <a:solidFill>
                  <a:srgbClr val="002060"/>
                </a:solidFill>
              </a:rPr>
              <a:t>Tradície inak</a:t>
            </a:r>
          </a:p>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5. </a:t>
            </a:r>
            <a:r>
              <a:rPr lang="sk-SK" sz="1200" b="1" i="1" dirty="0">
                <a:solidFill>
                  <a:srgbClr val="002060"/>
                </a:solidFill>
              </a:rPr>
              <a:t>Nástroj ktorým sa šibú dievčatá</a:t>
            </a:r>
          </a:p>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6. </a:t>
            </a:r>
            <a:r>
              <a:rPr lang="sk-SK" sz="1200" b="1" i="1" dirty="0">
                <a:solidFill>
                  <a:srgbClr val="002060"/>
                </a:solidFill>
              </a:rPr>
              <a:t>Prvý jarný kvet </a:t>
            </a:r>
          </a:p>
          <a:p>
            <a:r>
              <a:rPr lang="sk-SK" sz="1200" b="1" i="1" dirty="0">
                <a:ln w="12700">
                  <a:solidFill>
                    <a:schemeClr val="accent3">
                      <a:lumMod val="50000"/>
                    </a:schemeClr>
                  </a:solidFill>
                  <a:prstDash val="solid"/>
                </a:ln>
                <a:solidFill>
                  <a:srgbClr val="E8CD38"/>
                </a:solidFill>
                <a:effectLst>
                  <a:innerShdw blurRad="177800">
                    <a:schemeClr val="accent3">
                      <a:lumMod val="50000"/>
                    </a:schemeClr>
                  </a:innerShdw>
                </a:effectLst>
              </a:rPr>
              <a:t>7. </a:t>
            </a:r>
            <a:r>
              <a:rPr lang="sk-SK" sz="1200" b="1" i="1" dirty="0">
                <a:solidFill>
                  <a:srgbClr val="002060"/>
                </a:solidFill>
              </a:rPr>
              <a:t>Symbol obety (zviera)</a:t>
            </a:r>
          </a:p>
          <a:p>
            <a:r>
              <a:rPr lang="sk-SK" sz="1200" b="1" i="1" dirty="0">
                <a:ln w="12700">
                  <a:solidFill>
                    <a:schemeClr val="accent3">
                      <a:lumMod val="50000"/>
                    </a:schemeClr>
                  </a:solidFill>
                  <a:prstDash val="solid"/>
                </a:ln>
                <a:solidFill>
                  <a:schemeClr val="accent4">
                    <a:lumMod val="60000"/>
                    <a:lumOff val="40000"/>
                  </a:schemeClr>
                </a:solidFill>
                <a:effectLst>
                  <a:innerShdw blurRad="177800">
                    <a:schemeClr val="accent3">
                      <a:lumMod val="50000"/>
                    </a:schemeClr>
                  </a:innerShdw>
                </a:effectLst>
              </a:rPr>
              <a:t>8. </a:t>
            </a:r>
            <a:r>
              <a:rPr lang="sk-SK" sz="1200" b="1" i="1" dirty="0">
                <a:solidFill>
                  <a:srgbClr val="002060"/>
                </a:solidFill>
              </a:rPr>
              <a:t>Nosí deťom sladkosti (zviera)</a:t>
            </a:r>
          </a:p>
        </p:txBody>
      </p:sp>
      <p:pic>
        <p:nvPicPr>
          <p:cNvPr id="11" name="Obrázok 10">
            <a:extLst>
              <a:ext uri="{FF2B5EF4-FFF2-40B4-BE49-F238E27FC236}">
                <a16:creationId xmlns:a16="http://schemas.microsoft.com/office/drawing/2014/main" id="{513CD429-0283-4291-A85A-0FBC40305605}"/>
              </a:ext>
            </a:extLst>
          </p:cNvPr>
          <p:cNvPicPr>
            <a:picLocks noChangeAspect="1"/>
          </p:cNvPicPr>
          <p:nvPr/>
        </p:nvPicPr>
        <p:blipFill rotWithShape="1">
          <a:blip r:embed="rId5">
            <a:extLst>
              <a:ext uri="{28A0092B-C50C-407E-A947-70E740481C1C}">
                <a14:useLocalDpi xmlns:a14="http://schemas.microsoft.com/office/drawing/2010/main" val="0"/>
              </a:ext>
            </a:extLst>
          </a:blip>
          <a:srcRect l="32808" t="8633" r="28446" b="12764"/>
          <a:stretch/>
        </p:blipFill>
        <p:spPr>
          <a:xfrm>
            <a:off x="7406542" y="1767020"/>
            <a:ext cx="3385039" cy="3745757"/>
          </a:xfrm>
          <a:prstGeom prst="rect">
            <a:avLst/>
          </a:prstGeom>
        </p:spPr>
      </p:pic>
      <p:sp>
        <p:nvSpPr>
          <p:cNvPr id="14" name="BlokTextu 13">
            <a:extLst>
              <a:ext uri="{FF2B5EF4-FFF2-40B4-BE49-F238E27FC236}">
                <a16:creationId xmlns:a16="http://schemas.microsoft.com/office/drawing/2014/main" id="{F1A02643-1246-47ED-82BA-DA9B87F44404}"/>
              </a:ext>
            </a:extLst>
          </p:cNvPr>
          <p:cNvSpPr txBox="1"/>
          <p:nvPr/>
        </p:nvSpPr>
        <p:spPr>
          <a:xfrm>
            <a:off x="342382" y="1767020"/>
            <a:ext cx="5417389" cy="4047184"/>
          </a:xfrm>
          <a:prstGeom prst="rect">
            <a:avLst/>
          </a:prstGeom>
          <a:noFill/>
          <a:ln w="19050">
            <a:solidFill>
              <a:schemeClr val="tx1"/>
            </a:solidFill>
          </a:ln>
          <a:effectLst>
            <a:outerShdw blurRad="50800" dist="38100" dir="2700000" algn="tl" rotWithShape="0">
              <a:prstClr val="black">
                <a:alpha val="40000"/>
              </a:prstClr>
            </a:outerShdw>
          </a:effectLst>
        </p:spPr>
        <p:txBody>
          <a:bodyPr wrap="square" rtlCol="0">
            <a:spAutoFit/>
          </a:bodyPr>
          <a:lstStyle/>
          <a:p>
            <a:endParaRPr lang="sk-SK" dirty="0"/>
          </a:p>
        </p:txBody>
      </p:sp>
      <p:pic>
        <p:nvPicPr>
          <p:cNvPr id="8" name="Obrázok 7">
            <a:extLst>
              <a:ext uri="{FF2B5EF4-FFF2-40B4-BE49-F238E27FC236}">
                <a16:creationId xmlns:a16="http://schemas.microsoft.com/office/drawing/2014/main" id="{4D60516E-C1A7-4E08-9E36-8F33D98BDF54}"/>
              </a:ext>
            </a:extLst>
          </p:cNvPr>
          <p:cNvPicPr>
            <a:picLocks noChangeAspect="1"/>
          </p:cNvPicPr>
          <p:nvPr/>
        </p:nvPicPr>
        <p:blipFill rotWithShape="1">
          <a:blip r:embed="rId6">
            <a:extLst>
              <a:ext uri="{28A0092B-C50C-407E-A947-70E740481C1C}">
                <a14:useLocalDpi xmlns:a14="http://schemas.microsoft.com/office/drawing/2010/main" val="0"/>
              </a:ext>
            </a:extLst>
          </a:blip>
          <a:srcRect l="20710" t="15193" r="26802" b="19162"/>
          <a:stretch/>
        </p:blipFill>
        <p:spPr>
          <a:xfrm>
            <a:off x="1337094" y="2392967"/>
            <a:ext cx="4379498" cy="3119810"/>
          </a:xfrm>
          <a:prstGeom prst="rect">
            <a:avLst/>
          </a:prstGeom>
          <a:ln>
            <a:noFill/>
          </a:ln>
          <a:effectLst>
            <a:innerShdw blurRad="63500" dist="50800" dir="16200000">
              <a:prstClr val="black">
                <a:alpha val="50000"/>
              </a:prstClr>
            </a:innerShdw>
          </a:effectLst>
        </p:spPr>
      </p:pic>
    </p:spTree>
    <p:extLst>
      <p:ext uri="{BB962C8B-B14F-4D97-AF65-F5344CB8AC3E}">
        <p14:creationId xmlns:p14="http://schemas.microsoft.com/office/powerpoint/2010/main" val="129822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a:extLst>
              <a:ext uri="{FF2B5EF4-FFF2-40B4-BE49-F238E27FC236}">
                <a16:creationId xmlns:a16="http://schemas.microsoft.com/office/drawing/2014/main" id="{BFDC9B67-2B68-48E5-B873-CD1C4243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BlokTextu 5"/>
          <p:cNvSpPr txBox="1"/>
          <p:nvPr/>
        </p:nvSpPr>
        <p:spPr>
          <a:xfrm>
            <a:off x="6489487" y="382749"/>
            <a:ext cx="5416731" cy="190821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sk-SK" sz="2400" b="1" dirty="0">
                <a:ln w="0"/>
                <a:gradFill>
                  <a:gsLst>
                    <a:gs pos="21000">
                      <a:srgbClr val="53575C"/>
                    </a:gs>
                    <a:gs pos="88000">
                      <a:srgbClr val="C5C7CA"/>
                    </a:gs>
                  </a:gsLst>
                  <a:lin ang="5400000"/>
                </a:gradFill>
              </a:rPr>
              <a:t>Veľkonočné výzdoby</a:t>
            </a:r>
          </a:p>
          <a:p>
            <a:pPr algn="just"/>
            <a:endParaRPr lang="sk-SK" b="1" dirty="0">
              <a:ln/>
              <a:solidFill>
                <a:schemeClr val="accent4"/>
              </a:solidFill>
            </a:endParaRPr>
          </a:p>
          <a:p>
            <a:pPr algn="just"/>
            <a:r>
              <a:rPr lang="sk-SK" sz="1600" b="1" dirty="0">
                <a:ln/>
              </a:rPr>
              <a:t>Na Veľkú noc sa prevažne na výzdobu používajú:</a:t>
            </a:r>
          </a:p>
          <a:p>
            <a:pPr marL="180975" lvl="0" indent="-180975" algn="just">
              <a:buFont typeface="Arial" panose="020B0604020202020204" pitchFamily="34" charset="0"/>
              <a:buChar char="•"/>
            </a:pPr>
            <a:r>
              <a:rPr lang="sk-SK" sz="1600" dirty="0">
                <a:ln/>
              </a:rPr>
              <a:t>Kraslice na skrášlenie stola</a:t>
            </a:r>
          </a:p>
          <a:p>
            <a:pPr marL="180975" lvl="0" indent="-180975" algn="just">
              <a:buFont typeface="Arial" panose="020B0604020202020204" pitchFamily="34" charset="0"/>
              <a:buChar char="•"/>
            </a:pPr>
            <a:r>
              <a:rPr lang="sk-SK" sz="1600" dirty="0">
                <a:ln/>
              </a:rPr>
              <a:t>Dekorácie sliepok, zajacov</a:t>
            </a:r>
          </a:p>
          <a:p>
            <a:pPr marL="180975" indent="-180975" algn="just">
              <a:buFont typeface="Arial" panose="020B0604020202020204" pitchFamily="34" charset="0"/>
              <a:buChar char="•"/>
            </a:pPr>
            <a:r>
              <a:rPr lang="sk-SK" sz="1600" dirty="0">
                <a:ln/>
              </a:rPr>
              <a:t>Používajú sa aj jutové stuhy s bavlnenou čipkou... </a:t>
            </a:r>
          </a:p>
          <a:p>
            <a:endParaRPr lang="sk-SK" sz="1200" b="1" dirty="0">
              <a:ln/>
              <a:solidFill>
                <a:schemeClr val="accent4"/>
              </a:solidFill>
            </a:endParaRPr>
          </a:p>
        </p:txBody>
      </p:sp>
      <p:pic>
        <p:nvPicPr>
          <p:cNvPr id="7" name="Obrázok 6"/>
          <p:cNvPicPr/>
          <p:nvPr/>
        </p:nvPicPr>
        <p:blipFill>
          <a:blip r:embed="rId3">
            <a:extLst>
              <a:ext uri="{28A0092B-C50C-407E-A947-70E740481C1C}">
                <a14:useLocalDpi xmlns:a14="http://schemas.microsoft.com/office/drawing/2010/main" val="0"/>
              </a:ext>
            </a:extLst>
          </a:blip>
          <a:stretch>
            <a:fillRect/>
          </a:stretch>
        </p:blipFill>
        <p:spPr>
          <a:xfrm>
            <a:off x="6429170" y="2501587"/>
            <a:ext cx="2040392" cy="1858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Obrázok 7"/>
          <p:cNvPicPr/>
          <p:nvPr/>
        </p:nvPicPr>
        <p:blipFill>
          <a:blip r:embed="rId4">
            <a:extLst>
              <a:ext uri="{28A0092B-C50C-407E-A947-70E740481C1C}">
                <a14:useLocalDpi xmlns:a14="http://schemas.microsoft.com/office/drawing/2010/main" val="0"/>
              </a:ext>
            </a:extLst>
          </a:blip>
          <a:stretch>
            <a:fillRect/>
          </a:stretch>
        </p:blipFill>
        <p:spPr>
          <a:xfrm>
            <a:off x="8751705" y="2636020"/>
            <a:ext cx="1950993" cy="1724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Obrázo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2482" y="4092808"/>
            <a:ext cx="3281906" cy="21879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BlokTextu 9"/>
          <p:cNvSpPr txBox="1"/>
          <p:nvPr/>
        </p:nvSpPr>
        <p:spPr>
          <a:xfrm>
            <a:off x="285782" y="260730"/>
            <a:ext cx="5416732" cy="6032421"/>
          </a:xfrm>
          <a:prstGeom prst="rect">
            <a:avLst/>
          </a:prstGeom>
          <a:noFill/>
        </p:spPr>
        <p:txBody>
          <a:bodyPr wrap="square" rtlCol="0">
            <a:spAutoFit/>
          </a:bodyPr>
          <a:lstStyle/>
          <a:p>
            <a:pPr algn="ctr"/>
            <a:r>
              <a:rPr lang="sk-SK" b="1" dirty="0">
                <a:effectLst>
                  <a:outerShdw blurRad="12700" dist="38100" dir="2700000" algn="tl">
                    <a:schemeClr val="accent5">
                      <a:lumMod val="60000"/>
                      <a:lumOff val="40000"/>
                    </a:schemeClr>
                  </a:outerShdw>
                </a:effectLst>
              </a:rPr>
              <a:t>Ako sa oslavuje Veľká noc u nás a vo svete?</a:t>
            </a:r>
          </a:p>
          <a:p>
            <a:endParaRPr lang="sk-SK" sz="1200" dirty="0"/>
          </a:p>
          <a:p>
            <a:r>
              <a:rPr lang="sk-SK" sz="1400" dirty="0">
                <a:solidFill>
                  <a:srgbClr val="00B0F0"/>
                </a:solidFill>
              </a:rPr>
              <a:t>Slovensko</a:t>
            </a:r>
          </a:p>
          <a:p>
            <a:pPr algn="just"/>
            <a:r>
              <a:rPr lang="sk-SK" sz="1200" dirty="0"/>
              <a:t>V kresťanských rodinách je Veľká noc mimoriadne posvätný a dôležitý sviatok. Veľký piatok sa trávi v kruhu rodiny v komornej atmosfére. Na Veľkonočnú nedeľu ide celá rodina do kostola, na omšu, kde si nechá vysvätiť svoj slávnostný nedeľný obed. V pondelok je sviatok všetkých mužov, ktorí celý deň cestujú po návštevách a oblievajú či šibú ženské príbuzenstvo, susedstvo a známe. Vžité sú aj symboly Veľkej noci či už maľovanie vajíčok, teda kraslíc, ktoré dostane úspešný šibač. Starší aj mladší šibači sú odmenení aj finančnou odmenou, prípadne sladkosťami.</a:t>
            </a:r>
          </a:p>
          <a:p>
            <a:pPr algn="just"/>
            <a:endParaRPr lang="sk-SK" sz="1200" dirty="0"/>
          </a:p>
          <a:p>
            <a:r>
              <a:rPr lang="sk-SK" sz="1400" dirty="0">
                <a:solidFill>
                  <a:srgbClr val="00B0F0"/>
                </a:solidFill>
              </a:rPr>
              <a:t>USA</a:t>
            </a:r>
          </a:p>
          <a:p>
            <a:pPr algn="just"/>
            <a:r>
              <a:rPr lang="sk-SK" sz="1200" dirty="0"/>
              <a:t>Jednou z tradícii, ktorá je častá aj vo svete, je vyfarbovanie vajíčok, teda kraslíc. Najzaujímavejšia americká tradícia je udalosť „Easter Egg Roll“, ktorá sa uskutočňuje na trávniku pred Bielym domom. Americký prezident pozve deti a tie hľadajú ukryté čokoládové vajíčka na záhrade. Samotná udalosť má dlhú tradíciu a v Bielom dome sa koná už od roku 1878.</a:t>
            </a:r>
          </a:p>
          <a:p>
            <a:pPr algn="just"/>
            <a:r>
              <a:rPr lang="sk-SK" sz="1200" dirty="0"/>
              <a:t> </a:t>
            </a:r>
          </a:p>
          <a:p>
            <a:r>
              <a:rPr lang="sk-SK" sz="1400" dirty="0">
                <a:solidFill>
                  <a:srgbClr val="00B0F0"/>
                </a:solidFill>
              </a:rPr>
              <a:t>Anglicko</a:t>
            </a:r>
          </a:p>
          <a:p>
            <a:pPr algn="just"/>
            <a:r>
              <a:rPr lang="sk-SK" sz="1200" dirty="0"/>
              <a:t>Počas Veľkej noci sa často tancuje ľudový tanec – Morris dancing. Tanečníci sú sprevádzaný hudbou, majú krokovú choreografiu a na predkoleniach majú pripnuté zvončeky. V rámci kresťanskej línie je významný Zelený štvrtok, keď sú ľudia požehnávaný posvätným olejom, a časté je aj symbolické umývanie nôh.</a:t>
            </a:r>
          </a:p>
          <a:p>
            <a:pPr algn="just"/>
            <a:r>
              <a:rPr lang="sk-SK" sz="1200" dirty="0"/>
              <a:t> </a:t>
            </a:r>
          </a:p>
          <a:p>
            <a:r>
              <a:rPr lang="sk-SK" sz="1400" dirty="0">
                <a:solidFill>
                  <a:srgbClr val="00B0F0"/>
                </a:solidFill>
              </a:rPr>
              <a:t>Filipíny</a:t>
            </a:r>
          </a:p>
          <a:p>
            <a:pPr algn="just"/>
            <a:r>
              <a:rPr lang="sk-SK" sz="1200" dirty="0"/>
              <a:t>Filipíny majú na Veľkú noc veľmi ojedinelý zvyk, Ukrižovanie Ježiša. Miestny dobrovoľníci sa totiž na Veľký piatok dávajú dobrovoľne pribiť na kríž, prípadne sa bičujú a inak trýznia, aby tak odčinili hriechy.</a:t>
            </a:r>
          </a:p>
          <a:p>
            <a:pPr algn="just"/>
            <a:endParaRPr lang="sk-SK" dirty="0"/>
          </a:p>
          <a:p>
            <a:pPr algn="ctr"/>
            <a:endParaRPr lang="sk-SK" dirty="0"/>
          </a:p>
        </p:txBody>
      </p:sp>
    </p:spTree>
    <p:extLst>
      <p:ext uri="{BB962C8B-B14F-4D97-AF65-F5344CB8AC3E}">
        <p14:creationId xmlns:p14="http://schemas.microsoft.com/office/powerpoint/2010/main" val="3372503280"/>
      </p:ext>
    </p:extLst>
  </p:cSld>
  <p:clrMapOvr>
    <a:masterClrMapping/>
  </p:clrMapOvr>
</p:sld>
</file>

<file path=ppt/theme/theme1.xml><?xml version="1.0" encoding="utf-8"?>
<a:theme xmlns:a="http://schemas.openxmlformats.org/drawingml/2006/main" name="Motív balík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590</Words>
  <Application>Microsoft Office PowerPoint</Application>
  <PresentationFormat>Širokouhlá</PresentationFormat>
  <Paragraphs>52</Paragraphs>
  <Slides>7</Slides>
  <Notes>0</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7</vt:i4>
      </vt:variant>
    </vt:vector>
  </HeadingPairs>
  <TitlesOfParts>
    <vt:vector size="13" baseType="lpstr">
      <vt:lpstr>Arial</vt:lpstr>
      <vt:lpstr>Berlin Sans FB Demi</vt:lpstr>
      <vt:lpstr>Calibri</vt:lpstr>
      <vt:lpstr>Calibri Light</vt:lpstr>
      <vt:lpstr>Impact</vt:lpstr>
      <vt:lpstr>Motív balíka Office</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Kleky</dc:creator>
  <cp:lastModifiedBy>Matej Lesko</cp:lastModifiedBy>
  <cp:revision>14</cp:revision>
  <dcterms:created xsi:type="dcterms:W3CDTF">2022-04-03T19:49:16Z</dcterms:created>
  <dcterms:modified xsi:type="dcterms:W3CDTF">2022-04-04T16:06:01Z</dcterms:modified>
</cp:coreProperties>
</file>