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22. 3. 2022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22. 3. 2022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pH?  </a:t>
            </a:r>
          </a:p>
          <a:p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14-3=___ to je pH!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_____8__a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_____zásaditý__________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00779"/>
              </p:ext>
            </p:extLst>
          </p:nvPr>
        </p:nvGraphicFramePr>
        <p:xfrm>
          <a:off x="467544" y="2780928"/>
          <a:ext cx="8229600" cy="3037523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7" y="4074579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55617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802719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12115"/>
            <a:ext cx="2133726" cy="28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r>
              <a:rPr lang="sk-SK" sz="2800" dirty="0" smtClean="0"/>
              <a:t>     </a:t>
            </a:r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 smtClean="0"/>
              <a:t>, pH=6</a:t>
            </a:r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r>
              <a:rPr lang="sk-SK" sz="2800" dirty="0" smtClean="0"/>
              <a:t> pOH=4  </a:t>
            </a:r>
            <a:r>
              <a:rPr lang="sk-SK" sz="2800" dirty="0" err="1" smtClean="0"/>
              <a:t>pH+pOH</a:t>
            </a:r>
            <a:r>
              <a:rPr lang="sk-SK" sz="2800" dirty="0" smtClean="0"/>
              <a:t> =14  pH=10</a:t>
            </a:r>
          </a:p>
          <a:p>
            <a:r>
              <a:rPr lang="sk-SK" sz="2800" dirty="0" smtClean="0"/>
              <a:t>4.pH=2,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</a:t>
            </a:r>
            <a:r>
              <a:rPr lang="sk-SK" sz="2800" dirty="0" smtClean="0"/>
              <a:t>10</a:t>
            </a:r>
            <a:r>
              <a:rPr lang="sk-SK" sz="2800" baseline="30000" dirty="0" smtClean="0"/>
              <a:t>-10</a:t>
            </a:r>
            <a:r>
              <a:rPr lang="sk-SK" sz="2800" dirty="0" smtClean="0"/>
              <a:t>mol.dm</a:t>
            </a:r>
            <a:r>
              <a:rPr lang="sk-SK" sz="2800" baseline="30000" dirty="0" smtClean="0"/>
              <a:t>-3</a:t>
            </a:r>
            <a:r>
              <a:rPr lang="sk-SK" sz="2800" dirty="0"/>
              <a:t> </a:t>
            </a:r>
            <a:r>
              <a:rPr lang="sk-SK" sz="2800" dirty="0" smtClean="0"/>
              <a:t>pOH=10, pH = 4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2509"/>
              </p:ext>
            </p:extLst>
          </p:nvPr>
        </p:nvGraphicFramePr>
        <p:xfrm>
          <a:off x="611560" y="1412773"/>
          <a:ext cx="7776864" cy="507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aseline="30000" dirty="0" smtClean="0">
                          <a:latin typeface="Arial" pitchFamily="34" charset="0"/>
                        </a:rPr>
                        <a:t>-4</a:t>
                      </a:r>
                    </a:p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baseline="30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 smtClean="0">
                          <a:latin typeface="Arial" pitchFamily="34" charset="0"/>
                        </a:rPr>
                        <a:t>pH=12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82" y="476672"/>
            <a:ext cx="885530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_</a:t>
            </a:r>
            <a:r>
              <a:rPr lang="sk-SK" sz="4400" dirty="0" smtClean="0">
                <a:solidFill>
                  <a:srgbClr val="002060"/>
                </a:solidFill>
              </a:rPr>
              <a:t>H</a:t>
            </a:r>
            <a:r>
              <a:rPr lang="sk-SK" sz="4400" baseline="-25000" dirty="0" smtClean="0">
                <a:solidFill>
                  <a:srgbClr val="002060"/>
                </a:solidFill>
              </a:rPr>
              <a:t>2</a:t>
            </a:r>
            <a:r>
              <a:rPr lang="sk-SK" sz="4400" dirty="0" smtClean="0">
                <a:solidFill>
                  <a:srgbClr val="002060"/>
                </a:solidFill>
              </a:rPr>
              <a:t>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>
                <a:solidFill>
                  <a:srgbClr val="002060"/>
                </a:solidFill>
              </a:rPr>
              <a:t>+</a:t>
            </a:r>
            <a:r>
              <a:rPr lang="sk-SK" sz="4400" dirty="0"/>
              <a:t> </a:t>
            </a:r>
            <a:r>
              <a:rPr lang="sk-SK" sz="4400" dirty="0" smtClean="0"/>
              <a:t>_ </a:t>
            </a:r>
            <a:r>
              <a:rPr lang="sk-SK" sz="4400" dirty="0">
                <a:solidFill>
                  <a:srgbClr val="002060"/>
                </a:solidFill>
              </a:rPr>
              <a:t>KOH</a:t>
            </a:r>
            <a:r>
              <a:rPr lang="sk-SK" sz="4400" dirty="0"/>
              <a:t> </a:t>
            </a:r>
            <a:r>
              <a:rPr lang="sk-SK" sz="4400" dirty="0">
                <a:solidFill>
                  <a:srgbClr val="002060"/>
                </a:solidFill>
              </a:rPr>
              <a:t>–&gt;</a:t>
            </a:r>
            <a:r>
              <a:rPr lang="sk-SK" sz="4400" dirty="0"/>
              <a:t> </a:t>
            </a:r>
            <a:r>
              <a:rPr lang="sk-SK" sz="4400" dirty="0" smtClean="0"/>
              <a:t>_ __</a:t>
            </a:r>
            <a:r>
              <a:rPr lang="sk-SK" sz="4400" dirty="0" smtClean="0">
                <a:solidFill>
                  <a:srgbClr val="002060"/>
                </a:solidFill>
              </a:rPr>
              <a:t>+</a:t>
            </a:r>
            <a:r>
              <a:rPr lang="sk-SK" sz="4400" dirty="0" smtClean="0"/>
              <a:t>_ ___ </a:t>
            </a:r>
            <a:endParaRPr lang="sk-SK" sz="44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POZOR</a:t>
            </a:r>
            <a:r>
              <a:rPr lang="sk-SK" dirty="0">
                <a:solidFill>
                  <a:schemeClr val="tx1"/>
                </a:solidFill>
              </a:rPr>
              <a:t>! Hydrolýze nepodliehajú katióny silných zásad a anióny silných </a:t>
            </a:r>
            <a:r>
              <a:rPr lang="sk-SK" dirty="0" smtClean="0">
                <a:solidFill>
                  <a:schemeClr val="tx1"/>
                </a:solidFill>
              </a:rPr>
              <a:t>kyselín!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kyseliny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KYSLÝ/ZÁSADITÝ/NEUTRÁLNY</a:t>
            </a:r>
            <a:endParaRPr lang="sk-SK" sz="2400" dirty="0"/>
          </a:p>
          <a:p>
            <a:pPr algn="just"/>
            <a:r>
              <a:rPr lang="sk-SK" sz="2000" b="1" dirty="0" smtClean="0"/>
              <a:t>a) 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d) </a:t>
            </a:r>
            <a:r>
              <a:rPr lang="sk-SK" sz="2000" b="1" dirty="0"/>
              <a:t>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aseline="-25000" dirty="0" smtClean="0"/>
              <a:t>   </a:t>
            </a:r>
            <a:endParaRPr lang="sk-SK" sz="2000" baseline="-25000" dirty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4249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a) Na+    CO3-2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</a:p>
          <a:p>
            <a:endParaRPr lang="sk-SK" sz="3600" b="1" baseline="30000" dirty="0" smtClean="0">
              <a:latin typeface="Times New Roman"/>
              <a:cs typeface="Times New Roman"/>
            </a:endParaRPr>
          </a:p>
          <a:p>
            <a:r>
              <a:rPr lang="sk-SK" sz="3600" b="1" baseline="30000" dirty="0" smtClean="0">
                <a:latin typeface="Times New Roman"/>
                <a:cs typeface="Times New Roman"/>
              </a:rPr>
              <a:t>_________________________</a:t>
            </a:r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/>
              <a:t>bude_________________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1681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31681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smtClean="0"/>
              <a:t>bude:_________________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467544" y="4389906"/>
            <a:ext cx="7914450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>
                <a:solidFill>
                  <a:srgbClr val="002060"/>
                </a:solidFill>
              </a:rPr>
              <a:t>] = </a:t>
            </a:r>
            <a:r>
              <a:rPr lang="sk-SK" sz="4000" b="1" dirty="0" smtClean="0">
                <a:solidFill>
                  <a:srgbClr val="002060"/>
                </a:solidFill>
              </a:rPr>
              <a:t>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</a:p>
          <a:p>
            <a:endParaRPr lang="sk-SK" sz="2400" b="1" u="sng" baseline="30000" dirty="0" smtClean="0">
              <a:solidFill>
                <a:schemeClr val="bg1"/>
              </a:solidFill>
            </a:endParaRPr>
          </a:p>
          <a:p>
            <a:endParaRPr lang="sk-SK" sz="2400" b="1" u="sng" baseline="30000" dirty="0">
              <a:solidFill>
                <a:schemeClr val="bg1"/>
              </a:solidFill>
            </a:endParaRPr>
          </a:p>
          <a:p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  KYSLÝ  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8 </a:t>
            </a:r>
            <a:r>
              <a:rPr lang="sk-SK" sz="2400" b="1" baseline="30000" dirty="0" smtClean="0"/>
              <a:t>_ZÁSADITÝ___________________________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783</TotalTime>
  <Words>1081</Words>
  <Application>Microsoft Office PowerPoint</Application>
  <PresentationFormat>Prezentácia na obrazovke (4:3)</PresentationFormat>
  <Paragraphs>275</Paragraphs>
  <Slides>27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9" baseType="lpstr"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ucitel</cp:lastModifiedBy>
  <cp:revision>86</cp:revision>
  <dcterms:created xsi:type="dcterms:W3CDTF">2010-05-20T08:28:48Z</dcterms:created>
  <dcterms:modified xsi:type="dcterms:W3CDTF">2022-03-22T06:54:53Z</dcterms:modified>
</cp:coreProperties>
</file>