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2"/>
  </p:notesMasterIdLst>
  <p:sldIdLst>
    <p:sldId id="256" r:id="rId2"/>
    <p:sldId id="258" r:id="rId3"/>
    <p:sldId id="300" r:id="rId4"/>
    <p:sldId id="302" r:id="rId5"/>
    <p:sldId id="303" r:id="rId6"/>
    <p:sldId id="264" r:id="rId7"/>
    <p:sldId id="259" r:id="rId8"/>
    <p:sldId id="305" r:id="rId9"/>
    <p:sldId id="304" r:id="rId10"/>
    <p:sldId id="307" r:id="rId11"/>
  </p:sldIdLst>
  <p:sldSz cx="9144000" cy="5143500" type="screen16x9"/>
  <p:notesSz cx="6858000" cy="9144000"/>
  <p:embeddedFontLst>
    <p:embeddedFont>
      <p:font typeface="Montserrat" panose="00000500000000000000" pitchFamily="2" charset="-18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Oswald" panose="00000500000000000000" pitchFamily="2" charset="-18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F968CE-4EFB-45BA-B6AF-147E9F2E73AA}">
  <a:tblStyle styleId="{DAF968CE-4EFB-45BA-B6AF-147E9F2E73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9aae1a29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9aae1a29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9ac7ea12a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9ac7ea12a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9332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9ac7ea12a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9ac7ea12a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5228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9ac7ea12a4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9ac7ea12a4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5005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9ac7ea12a4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9ac7ea12a4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9e46f12aa4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9e46f12aa4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246900" y="1246900"/>
            <a:ext cx="6627000" cy="396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85350" y="1445950"/>
            <a:ext cx="5573400" cy="19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905775" y="3489900"/>
            <a:ext cx="5332500" cy="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" name="Google Shape;14;p2"/>
          <p:cNvGrpSpPr/>
          <p:nvPr/>
        </p:nvGrpSpPr>
        <p:grpSpPr>
          <a:xfrm>
            <a:off x="2480672" y="4589052"/>
            <a:ext cx="4182751" cy="402045"/>
            <a:chOff x="-79178" y="4632327"/>
            <a:chExt cx="4182751" cy="402045"/>
          </a:xfrm>
        </p:grpSpPr>
        <p:sp>
          <p:nvSpPr>
            <p:cNvPr id="15" name="Google Shape;15;p2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2469022" y="152402"/>
            <a:ext cx="4182751" cy="402045"/>
            <a:chOff x="-79178" y="4632327"/>
            <a:chExt cx="4182751" cy="402045"/>
          </a:xfrm>
        </p:grpSpPr>
        <p:sp>
          <p:nvSpPr>
            <p:cNvPr id="48" name="Google Shape;48;p2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0" name="Google Shape;80;p2"/>
          <p:cNvSpPr/>
          <p:nvPr/>
        </p:nvSpPr>
        <p:spPr>
          <a:xfrm rot="-5400000">
            <a:off x="7623313" y="4042080"/>
            <a:ext cx="1904100" cy="28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81;p2"/>
          <p:cNvSpPr/>
          <p:nvPr/>
        </p:nvSpPr>
        <p:spPr>
          <a:xfrm rot="-2700000">
            <a:off x="8423164" y="2732612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2"/>
          <p:cNvSpPr/>
          <p:nvPr/>
        </p:nvSpPr>
        <p:spPr>
          <a:xfrm rot="-2700000">
            <a:off x="8423164" y="2341930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2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/>
          <p:nvPr/>
        </p:nvSpPr>
        <p:spPr>
          <a:xfrm>
            <a:off x="1977750" y="1267625"/>
            <a:ext cx="5188500" cy="260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3"/>
          <p:cNvSpPr txBox="1">
            <a:spLocks noGrp="1"/>
          </p:cNvSpPr>
          <p:nvPr>
            <p:ph type="title"/>
          </p:nvPr>
        </p:nvSpPr>
        <p:spPr>
          <a:xfrm>
            <a:off x="2416650" y="2247800"/>
            <a:ext cx="43107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3"/>
          <p:cNvSpPr txBox="1">
            <a:spLocks noGrp="1"/>
          </p:cNvSpPr>
          <p:nvPr>
            <p:ph type="title" idx="2" hasCustomPrompt="1"/>
          </p:nvPr>
        </p:nvSpPr>
        <p:spPr>
          <a:xfrm>
            <a:off x="4060050" y="1517000"/>
            <a:ext cx="10239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8" name="Google Shape;88;p3"/>
          <p:cNvSpPr txBox="1">
            <a:spLocks noGrp="1"/>
          </p:cNvSpPr>
          <p:nvPr>
            <p:ph type="subTitle" idx="1"/>
          </p:nvPr>
        </p:nvSpPr>
        <p:spPr>
          <a:xfrm>
            <a:off x="2416650" y="2839775"/>
            <a:ext cx="4310700" cy="8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"/>
          <p:cNvSpPr/>
          <p:nvPr/>
        </p:nvSpPr>
        <p:spPr>
          <a:xfrm rot="10800000">
            <a:off x="4" y="4428925"/>
            <a:ext cx="1835100" cy="24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3"/>
          <p:cNvSpPr/>
          <p:nvPr/>
        </p:nvSpPr>
        <p:spPr>
          <a:xfrm rot="-8100000">
            <a:off x="2429657" y="4414329"/>
            <a:ext cx="277893" cy="27789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3"/>
          <p:cNvSpPr/>
          <p:nvPr/>
        </p:nvSpPr>
        <p:spPr>
          <a:xfrm rot="-8100000">
            <a:off x="2086695" y="4414329"/>
            <a:ext cx="277893" cy="27789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3"/>
          <p:cNvSpPr/>
          <p:nvPr/>
        </p:nvSpPr>
        <p:spPr>
          <a:xfrm>
            <a:off x="7308904" y="458875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3"/>
          <p:cNvSpPr/>
          <p:nvPr/>
        </p:nvSpPr>
        <p:spPr>
          <a:xfrm rot="2700000">
            <a:off x="6436458" y="444279"/>
            <a:ext cx="277893" cy="277893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3"/>
          <p:cNvSpPr/>
          <p:nvPr/>
        </p:nvSpPr>
        <p:spPr>
          <a:xfrm rot="2700000">
            <a:off x="6779421" y="444279"/>
            <a:ext cx="277893" cy="277893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5" name="Google Shape;95;p3"/>
          <p:cNvGrpSpPr/>
          <p:nvPr/>
        </p:nvGrpSpPr>
        <p:grpSpPr>
          <a:xfrm rot="5400000">
            <a:off x="-678478" y="931427"/>
            <a:ext cx="2009551" cy="401195"/>
            <a:chOff x="3987172" y="4163502"/>
            <a:chExt cx="2009551" cy="401195"/>
          </a:xfrm>
        </p:grpSpPr>
        <p:sp>
          <p:nvSpPr>
            <p:cNvPr id="96" name="Google Shape;96;p3"/>
            <p:cNvSpPr/>
            <p:nvPr/>
          </p:nvSpPr>
          <p:spPr>
            <a:xfrm rot="10800000">
              <a:off x="4258823" y="416864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3"/>
            <p:cNvSpPr/>
            <p:nvPr/>
          </p:nvSpPr>
          <p:spPr>
            <a:xfrm rot="10800000">
              <a:off x="3987172" y="416864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3"/>
            <p:cNvSpPr/>
            <p:nvPr/>
          </p:nvSpPr>
          <p:spPr>
            <a:xfrm rot="10800000">
              <a:off x="4258823" y="4456698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3"/>
            <p:cNvSpPr/>
            <p:nvPr/>
          </p:nvSpPr>
          <p:spPr>
            <a:xfrm rot="10800000">
              <a:off x="3987172" y="4456698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3"/>
            <p:cNvSpPr/>
            <p:nvPr/>
          </p:nvSpPr>
          <p:spPr>
            <a:xfrm rot="10800000">
              <a:off x="4802123" y="416521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3"/>
            <p:cNvSpPr/>
            <p:nvPr/>
          </p:nvSpPr>
          <p:spPr>
            <a:xfrm rot="10800000">
              <a:off x="4530472" y="416521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3"/>
            <p:cNvSpPr/>
            <p:nvPr/>
          </p:nvSpPr>
          <p:spPr>
            <a:xfrm rot="10800000">
              <a:off x="4802123" y="4453273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3"/>
            <p:cNvSpPr/>
            <p:nvPr/>
          </p:nvSpPr>
          <p:spPr>
            <a:xfrm rot="10800000">
              <a:off x="4530472" y="4453273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3"/>
            <p:cNvSpPr/>
            <p:nvPr/>
          </p:nvSpPr>
          <p:spPr>
            <a:xfrm rot="10800000">
              <a:off x="5345423" y="4166927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3"/>
            <p:cNvSpPr/>
            <p:nvPr/>
          </p:nvSpPr>
          <p:spPr>
            <a:xfrm rot="10800000">
              <a:off x="5073772" y="4166927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3"/>
            <p:cNvSpPr/>
            <p:nvPr/>
          </p:nvSpPr>
          <p:spPr>
            <a:xfrm rot="10800000">
              <a:off x="5345423" y="445498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3"/>
            <p:cNvSpPr/>
            <p:nvPr/>
          </p:nvSpPr>
          <p:spPr>
            <a:xfrm rot="10800000">
              <a:off x="5073772" y="445498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3"/>
            <p:cNvSpPr/>
            <p:nvPr/>
          </p:nvSpPr>
          <p:spPr>
            <a:xfrm rot="10800000">
              <a:off x="5888723" y="416350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3"/>
            <p:cNvSpPr/>
            <p:nvPr/>
          </p:nvSpPr>
          <p:spPr>
            <a:xfrm rot="10800000">
              <a:off x="5617072" y="416350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3"/>
            <p:cNvSpPr/>
            <p:nvPr/>
          </p:nvSpPr>
          <p:spPr>
            <a:xfrm rot="10800000">
              <a:off x="5888723" y="445156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3"/>
            <p:cNvSpPr/>
            <p:nvPr/>
          </p:nvSpPr>
          <p:spPr>
            <a:xfrm rot="10800000">
              <a:off x="5617072" y="445156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2" name="Google Shape;112;p3"/>
          <p:cNvGrpSpPr/>
          <p:nvPr/>
        </p:nvGrpSpPr>
        <p:grpSpPr>
          <a:xfrm rot="5400000">
            <a:off x="7823222" y="3811752"/>
            <a:ext cx="2009551" cy="401195"/>
            <a:chOff x="3987172" y="4163502"/>
            <a:chExt cx="2009551" cy="401195"/>
          </a:xfrm>
        </p:grpSpPr>
        <p:sp>
          <p:nvSpPr>
            <p:cNvPr id="113" name="Google Shape;113;p3"/>
            <p:cNvSpPr/>
            <p:nvPr/>
          </p:nvSpPr>
          <p:spPr>
            <a:xfrm rot="10800000">
              <a:off x="4258823" y="41686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3"/>
            <p:cNvSpPr/>
            <p:nvPr/>
          </p:nvSpPr>
          <p:spPr>
            <a:xfrm rot="10800000">
              <a:off x="3987172" y="41686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3"/>
            <p:cNvSpPr/>
            <p:nvPr/>
          </p:nvSpPr>
          <p:spPr>
            <a:xfrm rot="10800000">
              <a:off x="4258823" y="44566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3"/>
            <p:cNvSpPr/>
            <p:nvPr/>
          </p:nvSpPr>
          <p:spPr>
            <a:xfrm rot="10800000">
              <a:off x="3987172" y="44566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4802123" y="41652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3"/>
            <p:cNvSpPr/>
            <p:nvPr/>
          </p:nvSpPr>
          <p:spPr>
            <a:xfrm rot="10800000">
              <a:off x="4530472" y="41652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4802123" y="44532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3"/>
            <p:cNvSpPr/>
            <p:nvPr/>
          </p:nvSpPr>
          <p:spPr>
            <a:xfrm rot="10800000">
              <a:off x="4530472" y="44532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3"/>
            <p:cNvSpPr/>
            <p:nvPr/>
          </p:nvSpPr>
          <p:spPr>
            <a:xfrm rot="10800000">
              <a:off x="5345423" y="41669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3"/>
            <p:cNvSpPr/>
            <p:nvPr/>
          </p:nvSpPr>
          <p:spPr>
            <a:xfrm rot="10800000">
              <a:off x="5073772" y="41669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3"/>
            <p:cNvSpPr/>
            <p:nvPr/>
          </p:nvSpPr>
          <p:spPr>
            <a:xfrm rot="10800000">
              <a:off x="5345423" y="44549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3"/>
            <p:cNvSpPr/>
            <p:nvPr/>
          </p:nvSpPr>
          <p:spPr>
            <a:xfrm rot="10800000">
              <a:off x="5073772" y="44549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3"/>
            <p:cNvSpPr/>
            <p:nvPr/>
          </p:nvSpPr>
          <p:spPr>
            <a:xfrm rot="10800000">
              <a:off x="5888723" y="41635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3"/>
            <p:cNvSpPr/>
            <p:nvPr/>
          </p:nvSpPr>
          <p:spPr>
            <a:xfrm rot="10800000">
              <a:off x="5617072" y="41635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3"/>
            <p:cNvSpPr/>
            <p:nvPr/>
          </p:nvSpPr>
          <p:spPr>
            <a:xfrm rot="10800000">
              <a:off x="5888723" y="44515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3"/>
            <p:cNvSpPr/>
            <p:nvPr/>
          </p:nvSpPr>
          <p:spPr>
            <a:xfrm rot="10800000">
              <a:off x="5617072" y="44515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/>
          <p:nvPr/>
        </p:nvSpPr>
        <p:spPr>
          <a:xfrm>
            <a:off x="1246900" y="-286175"/>
            <a:ext cx="6627000" cy="396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8"/>
          <p:cNvSpPr txBox="1">
            <a:spLocks noGrp="1"/>
          </p:cNvSpPr>
          <p:nvPr>
            <p:ph type="title"/>
          </p:nvPr>
        </p:nvSpPr>
        <p:spPr>
          <a:xfrm>
            <a:off x="3134400" y="2966250"/>
            <a:ext cx="2875200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0" name="Google Shape;200;p8"/>
          <p:cNvSpPr txBox="1">
            <a:spLocks noGrp="1"/>
          </p:cNvSpPr>
          <p:nvPr>
            <p:ph type="subTitle" idx="1"/>
          </p:nvPr>
        </p:nvSpPr>
        <p:spPr>
          <a:xfrm>
            <a:off x="1231050" y="1704750"/>
            <a:ext cx="6681900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01" name="Google Shape;201;p8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" name="Google Shape;202;p8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8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p8"/>
          <p:cNvSpPr/>
          <p:nvPr/>
        </p:nvSpPr>
        <p:spPr>
          <a:xfrm rot="5400000">
            <a:off x="7622588" y="807450"/>
            <a:ext cx="1904100" cy="28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205;p8"/>
          <p:cNvSpPr/>
          <p:nvPr/>
        </p:nvSpPr>
        <p:spPr>
          <a:xfrm rot="8100000">
            <a:off x="8423064" y="2095270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8"/>
          <p:cNvSpPr/>
          <p:nvPr/>
        </p:nvSpPr>
        <p:spPr>
          <a:xfrm rot="8100000">
            <a:off x="8423064" y="2493027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7" name="Google Shape;207;p8"/>
          <p:cNvGrpSpPr/>
          <p:nvPr/>
        </p:nvGrpSpPr>
        <p:grpSpPr>
          <a:xfrm>
            <a:off x="2480622" y="4633877"/>
            <a:ext cx="4182751" cy="402045"/>
            <a:chOff x="-79178" y="4632327"/>
            <a:chExt cx="4182751" cy="402045"/>
          </a:xfrm>
        </p:grpSpPr>
        <p:sp>
          <p:nvSpPr>
            <p:cNvPr id="208" name="Google Shape;208;p8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8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8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8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8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8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8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8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8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8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8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8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8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8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8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8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8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8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8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8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8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8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8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8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8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8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8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8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8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8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8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8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 txBox="1">
            <a:spLocks noGrp="1"/>
          </p:cNvSpPr>
          <p:nvPr>
            <p:ph type="title"/>
          </p:nvPr>
        </p:nvSpPr>
        <p:spPr>
          <a:xfrm>
            <a:off x="1103700" y="19189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2" name="Google Shape;242;p9"/>
          <p:cNvSpPr txBox="1">
            <a:spLocks noGrp="1"/>
          </p:cNvSpPr>
          <p:nvPr>
            <p:ph type="subTitle" idx="1"/>
          </p:nvPr>
        </p:nvSpPr>
        <p:spPr>
          <a:xfrm>
            <a:off x="1103700" y="3488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3" name="Google Shape;243;p9"/>
          <p:cNvSpPr/>
          <p:nvPr/>
        </p:nvSpPr>
        <p:spPr>
          <a:xfrm>
            <a:off x="7313150" y="532350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4" name="Google Shape;244;p9"/>
          <p:cNvSpPr/>
          <p:nvPr/>
        </p:nvSpPr>
        <p:spPr>
          <a:xfrm rot="2700000">
            <a:off x="6783666" y="517754"/>
            <a:ext cx="277893" cy="27789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" name="Google Shape;245;p9"/>
          <p:cNvSpPr/>
          <p:nvPr/>
        </p:nvSpPr>
        <p:spPr>
          <a:xfrm rot="10800000">
            <a:off x="8067904" y="4108975"/>
            <a:ext cx="1250400" cy="12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" name="Google Shape;246;p9"/>
          <p:cNvSpPr/>
          <p:nvPr/>
        </p:nvSpPr>
        <p:spPr>
          <a:xfrm rot="2700000">
            <a:off x="6440704" y="517754"/>
            <a:ext cx="277893" cy="27789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47" name="Google Shape;247;p9"/>
          <p:cNvGrpSpPr/>
          <p:nvPr/>
        </p:nvGrpSpPr>
        <p:grpSpPr>
          <a:xfrm rot="-5400000">
            <a:off x="-1708778" y="2370727"/>
            <a:ext cx="4182751" cy="402045"/>
            <a:chOff x="-79178" y="4632327"/>
            <a:chExt cx="4182751" cy="402045"/>
          </a:xfrm>
        </p:grpSpPr>
        <p:sp>
          <p:nvSpPr>
            <p:cNvPr id="248" name="Google Shape;248;p9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9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9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9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9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9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9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9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9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9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9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9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9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9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9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9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9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9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9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9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9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9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9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9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9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9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9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9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9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9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9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9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3"/>
          <p:cNvSpPr/>
          <p:nvPr/>
        </p:nvSpPr>
        <p:spPr>
          <a:xfrm>
            <a:off x="-49600" y="1346100"/>
            <a:ext cx="7562400" cy="33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35157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1"/>
          </p:nvPr>
        </p:nvSpPr>
        <p:spPr>
          <a:xfrm>
            <a:off x="2004475" y="194245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2"/>
          </p:nvPr>
        </p:nvSpPr>
        <p:spPr>
          <a:xfrm>
            <a:off x="2004475" y="2284375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 idx="3" hasCustomPrompt="1"/>
          </p:nvPr>
        </p:nvSpPr>
        <p:spPr>
          <a:xfrm>
            <a:off x="2004475" y="1534425"/>
            <a:ext cx="7533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4"/>
          </p:nvPr>
        </p:nvSpPr>
        <p:spPr>
          <a:xfrm>
            <a:off x="2004475" y="356465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5"/>
          </p:nvPr>
        </p:nvSpPr>
        <p:spPr>
          <a:xfrm>
            <a:off x="2004475" y="3906575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title" idx="6" hasCustomPrompt="1"/>
          </p:nvPr>
        </p:nvSpPr>
        <p:spPr>
          <a:xfrm>
            <a:off x="2004475" y="3156625"/>
            <a:ext cx="7533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7"/>
          </p:nvPr>
        </p:nvSpPr>
        <p:spPr>
          <a:xfrm>
            <a:off x="4820775" y="194245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subTitle" idx="8"/>
          </p:nvPr>
        </p:nvSpPr>
        <p:spPr>
          <a:xfrm>
            <a:off x="4820775" y="2284375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3"/>
          <p:cNvSpPr txBox="1">
            <a:spLocks noGrp="1"/>
          </p:cNvSpPr>
          <p:nvPr>
            <p:ph type="title" idx="9" hasCustomPrompt="1"/>
          </p:nvPr>
        </p:nvSpPr>
        <p:spPr>
          <a:xfrm>
            <a:off x="4820775" y="1534425"/>
            <a:ext cx="7533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3" name="Google Shape;373;p13"/>
          <p:cNvSpPr txBox="1">
            <a:spLocks noGrp="1"/>
          </p:cNvSpPr>
          <p:nvPr>
            <p:ph type="subTitle" idx="13"/>
          </p:nvPr>
        </p:nvSpPr>
        <p:spPr>
          <a:xfrm>
            <a:off x="4820775" y="356465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3"/>
          <p:cNvSpPr txBox="1">
            <a:spLocks noGrp="1"/>
          </p:cNvSpPr>
          <p:nvPr>
            <p:ph type="subTitle" idx="14"/>
          </p:nvPr>
        </p:nvSpPr>
        <p:spPr>
          <a:xfrm>
            <a:off x="4820775" y="3906575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15" hasCustomPrompt="1"/>
          </p:nvPr>
        </p:nvSpPr>
        <p:spPr>
          <a:xfrm>
            <a:off x="4820775" y="3156625"/>
            <a:ext cx="7533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6" name="Google Shape;376;p13"/>
          <p:cNvSpPr/>
          <p:nvPr/>
        </p:nvSpPr>
        <p:spPr>
          <a:xfrm rot="5400000">
            <a:off x="7689475" y="491725"/>
            <a:ext cx="2257500" cy="24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7" name="Google Shape;377;p13"/>
          <p:cNvSpPr/>
          <p:nvPr/>
        </p:nvSpPr>
        <p:spPr>
          <a:xfrm rot="8100000">
            <a:off x="8688401" y="1891781"/>
            <a:ext cx="259650" cy="259650"/>
          </a:xfrm>
          <a:prstGeom prst="plus">
            <a:avLst>
              <a:gd name="adj" fmla="val 3557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8" name="Google Shape;378;p13"/>
          <p:cNvSpPr/>
          <p:nvPr/>
        </p:nvSpPr>
        <p:spPr>
          <a:xfrm>
            <a:off x="8084875" y="4151750"/>
            <a:ext cx="1466700" cy="1466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9" name="Google Shape;379;p13"/>
          <p:cNvSpPr/>
          <p:nvPr/>
        </p:nvSpPr>
        <p:spPr>
          <a:xfrm rot="8100000">
            <a:off x="8688401" y="2225349"/>
            <a:ext cx="259650" cy="259650"/>
          </a:xfrm>
          <a:prstGeom prst="plus">
            <a:avLst>
              <a:gd name="adj" fmla="val 3557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3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"/>
          <p:cNvSpPr/>
          <p:nvPr/>
        </p:nvSpPr>
        <p:spPr>
          <a:xfrm rot="5400000">
            <a:off x="-182366" y="4262568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6" name="Google Shape;396;p15"/>
          <p:cNvSpPr/>
          <p:nvPr/>
        </p:nvSpPr>
        <p:spPr>
          <a:xfrm rot="8100000">
            <a:off x="480716" y="2843860"/>
            <a:ext cx="236739" cy="236739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7" name="Google Shape;397;p15"/>
          <p:cNvSpPr/>
          <p:nvPr/>
        </p:nvSpPr>
        <p:spPr>
          <a:xfrm rot="8100000">
            <a:off x="480716" y="3135969"/>
            <a:ext cx="236739" cy="236739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8" name="Google Shape;398;p15"/>
          <p:cNvSpPr/>
          <p:nvPr/>
        </p:nvSpPr>
        <p:spPr>
          <a:xfrm rot="-5400000">
            <a:off x="7750137" y="675604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9" name="Google Shape;399;p15"/>
          <p:cNvSpPr/>
          <p:nvPr/>
        </p:nvSpPr>
        <p:spPr>
          <a:xfrm rot="-2700000">
            <a:off x="8413316" y="2069373"/>
            <a:ext cx="236739" cy="236739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0" name="Google Shape;400;p15"/>
          <p:cNvSpPr/>
          <p:nvPr/>
        </p:nvSpPr>
        <p:spPr>
          <a:xfrm rot="-2700000">
            <a:off x="8413316" y="1777264"/>
            <a:ext cx="236739" cy="236739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1" name="Google Shape;401;p15"/>
          <p:cNvSpPr/>
          <p:nvPr/>
        </p:nvSpPr>
        <p:spPr>
          <a:xfrm>
            <a:off x="7952125" y="4206150"/>
            <a:ext cx="1466700" cy="1466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2" name="Google Shape;402;p15"/>
          <p:cNvSpPr/>
          <p:nvPr/>
        </p:nvSpPr>
        <p:spPr>
          <a:xfrm>
            <a:off x="1930600" y="1432750"/>
            <a:ext cx="5259600" cy="396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3" name="Google Shape;403;p15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52908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4" name="Google Shape;404;p15"/>
          <p:cNvSpPr txBox="1">
            <a:spLocks noGrp="1"/>
          </p:cNvSpPr>
          <p:nvPr>
            <p:ph type="body" idx="1"/>
          </p:nvPr>
        </p:nvSpPr>
        <p:spPr>
          <a:xfrm>
            <a:off x="2089100" y="1513725"/>
            <a:ext cx="5094900" cy="27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7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2" name="Google Shape;622;p27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3" name="Google Shape;623;p27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4" name="Google Shape;624;p27"/>
          <p:cNvSpPr/>
          <p:nvPr/>
        </p:nvSpPr>
        <p:spPr>
          <a:xfrm rot="5400000">
            <a:off x="7622588" y="807450"/>
            <a:ext cx="1904100" cy="28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5" name="Google Shape;625;p27"/>
          <p:cNvSpPr/>
          <p:nvPr/>
        </p:nvSpPr>
        <p:spPr>
          <a:xfrm rot="8100000">
            <a:off x="8423064" y="2095270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6" name="Google Shape;626;p27"/>
          <p:cNvSpPr/>
          <p:nvPr/>
        </p:nvSpPr>
        <p:spPr>
          <a:xfrm rot="8100000">
            <a:off x="8423064" y="2493027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27" name="Google Shape;627;p27"/>
          <p:cNvGrpSpPr/>
          <p:nvPr/>
        </p:nvGrpSpPr>
        <p:grpSpPr>
          <a:xfrm>
            <a:off x="2480622" y="4633877"/>
            <a:ext cx="4182751" cy="402045"/>
            <a:chOff x="-79178" y="4632327"/>
            <a:chExt cx="4182751" cy="402045"/>
          </a:xfrm>
        </p:grpSpPr>
        <p:sp>
          <p:nvSpPr>
            <p:cNvPr id="628" name="Google Shape;628;p27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9" name="Google Shape;629;p27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Google Shape;630;p27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1" name="Google Shape;631;p27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Google Shape;632;p27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3" name="Google Shape;633;p27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Google Shape;634;p27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Google Shape;635;p27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6" name="Google Shape;636;p27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Google Shape;637;p27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27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9" name="Google Shape;639;p27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0" name="Google Shape;640;p27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1" name="Google Shape;641;p27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27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" name="Google Shape;643;p27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" name="Google Shape;644;p27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" name="Google Shape;645;p27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Google Shape;646;p27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Google Shape;647;p27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" name="Google Shape;648;p27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27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27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27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27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27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27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27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27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657;p27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658;p27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Google Shape;659;p27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4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8"/>
          <p:cNvSpPr/>
          <p:nvPr/>
        </p:nvSpPr>
        <p:spPr>
          <a:xfrm>
            <a:off x="7943750" y="3658401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2" name="Google Shape;662;p28"/>
          <p:cNvSpPr/>
          <p:nvPr/>
        </p:nvSpPr>
        <p:spPr>
          <a:xfrm rot="2700000">
            <a:off x="7250217" y="3645979"/>
            <a:ext cx="236739" cy="236739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3" name="Google Shape;663;p28"/>
          <p:cNvSpPr/>
          <p:nvPr/>
        </p:nvSpPr>
        <p:spPr>
          <a:xfrm rot="2700000">
            <a:off x="7542326" y="3645979"/>
            <a:ext cx="236739" cy="236739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64" name="Google Shape;664;p28"/>
          <p:cNvGrpSpPr/>
          <p:nvPr/>
        </p:nvGrpSpPr>
        <p:grpSpPr>
          <a:xfrm rot="10800000">
            <a:off x="2480625" y="283675"/>
            <a:ext cx="4182751" cy="402045"/>
            <a:chOff x="-79178" y="4632327"/>
            <a:chExt cx="4182751" cy="402045"/>
          </a:xfrm>
        </p:grpSpPr>
        <p:sp>
          <p:nvSpPr>
            <p:cNvPr id="665" name="Google Shape;665;p28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28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Google Shape;667;p28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Google Shape;668;p28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Google Shape;669;p28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670;p28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673;p28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" name="Google Shape;674;p28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" name="Google Shape;675;p28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676;p28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Google Shape;677;p28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678;p28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28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28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28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28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28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684;p28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28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28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28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28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28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Google Shape;690;p28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691;p28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692;p28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28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28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28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696;p28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97" name="Google Shape;697;p28"/>
          <p:cNvSpPr/>
          <p:nvPr/>
        </p:nvSpPr>
        <p:spPr>
          <a:xfrm rot="10800000">
            <a:off x="-9" y="3556898"/>
            <a:ext cx="1525500" cy="152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77040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81225"/>
            <a:ext cx="7704000" cy="28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59" r:id="rId6"/>
    <p:sldLayoutId id="2147483661" r:id="rId7"/>
    <p:sldLayoutId id="2147483673" r:id="rId8"/>
    <p:sldLayoutId id="2147483674" r:id="rId9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mXsuvqbfhc&amp;ab_channel=Zmudr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1"/>
          <p:cNvSpPr txBox="1">
            <a:spLocks noGrp="1"/>
          </p:cNvSpPr>
          <p:nvPr>
            <p:ph type="ctrTitle"/>
          </p:nvPr>
        </p:nvSpPr>
        <p:spPr>
          <a:xfrm>
            <a:off x="1785300" y="1648828"/>
            <a:ext cx="5573400" cy="21175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VZŤAH ŠTÁTU </a:t>
            </a:r>
            <a:br>
              <a:rPr lang="sk-SK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PRÁVA</a:t>
            </a:r>
          </a:p>
        </p:txBody>
      </p:sp>
      <p:sp>
        <p:nvSpPr>
          <p:cNvPr id="707" name="Google Shape;707;p31"/>
          <p:cNvSpPr txBox="1">
            <a:spLocks noGrp="1"/>
          </p:cNvSpPr>
          <p:nvPr>
            <p:ph type="subTitle" idx="1"/>
          </p:nvPr>
        </p:nvSpPr>
        <p:spPr>
          <a:xfrm>
            <a:off x="1905750" y="3766346"/>
            <a:ext cx="5332500" cy="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Bc. Veronika Petrovová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Univerzita Pavla Jozefa Šafárika v Košiciach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>
            <a:extLst>
              <a:ext uri="{FF2B5EF4-FFF2-40B4-BE49-F238E27FC236}">
                <a16:creationId xmlns:a16="http://schemas.microsoft.com/office/drawing/2014/main" id="{2982205B-AA83-4825-8202-4C144DADE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95" y="405571"/>
            <a:ext cx="6480610" cy="993734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97217A6-DF81-4365-BB24-491920059852}"/>
              </a:ext>
            </a:extLst>
          </p:cNvPr>
          <p:cNvSpPr txBox="1">
            <a:spLocks/>
          </p:cNvSpPr>
          <p:nvPr/>
        </p:nvSpPr>
        <p:spPr>
          <a:xfrm>
            <a:off x="1073412" y="1399305"/>
            <a:ext cx="6997176" cy="2787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AutoNum type="arabicPeriod"/>
            </a:pPr>
            <a:r>
              <a:rPr lang="sk-SK" sz="1800" b="1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HLAVA 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  <a:sym typeface="Symbol" panose="05050102010706020507" pitchFamily="18" charset="2"/>
              </a:rPr>
              <a:t> 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základné ustanovenia, štátne symboly, hlavné mesto</a:t>
            </a:r>
          </a:p>
          <a:p>
            <a:pPr marL="342900" indent="-342900">
              <a:buAutoNum type="arabicPeriod"/>
            </a:pPr>
            <a:r>
              <a:rPr lang="sk-SK" sz="1800" b="1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HLAVA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 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  <a:sym typeface="Symbol" panose="05050102010706020507" pitchFamily="18" charset="2"/>
              </a:rPr>
              <a:t> základné práva a slobody</a:t>
            </a:r>
          </a:p>
          <a:p>
            <a:pPr marL="342900" indent="-342900">
              <a:buAutoNum type="arabicPeriod"/>
            </a:pPr>
            <a:r>
              <a:rPr lang="sk-SK" sz="1800" b="1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HLAVA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 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  <a:sym typeface="Symbol" panose="05050102010706020507" pitchFamily="18" charset="2"/>
              </a:rPr>
              <a:t> h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ospodárstvo, Najvyšší kontrolný úrad</a:t>
            </a:r>
          </a:p>
          <a:p>
            <a:pPr marL="342900" indent="-342900">
              <a:buAutoNum type="arabicPeriod"/>
            </a:pPr>
            <a:r>
              <a:rPr lang="sk-SK" sz="1800" b="1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HLAVA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 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  <a:sym typeface="Symbol" panose="05050102010706020507" pitchFamily="18" charset="2"/>
              </a:rPr>
              <a:t> územná samospráva</a:t>
            </a:r>
            <a:endParaRPr lang="sk-SK" sz="1800" dirty="0">
              <a:solidFill>
                <a:schemeClr val="bg1">
                  <a:lumMod val="10000"/>
                </a:schemeClr>
              </a:solidFill>
              <a:latin typeface="Montserrat" panose="00000500000000000000" pitchFamily="2" charset="-18"/>
            </a:endParaRPr>
          </a:p>
          <a:p>
            <a:pPr marL="342900" indent="-342900">
              <a:buAutoNum type="arabicPeriod"/>
            </a:pPr>
            <a:r>
              <a:rPr lang="sk-SK" sz="1800" b="1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HLAVA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 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  <a:sym typeface="Symbol" panose="05050102010706020507" pitchFamily="18" charset="2"/>
              </a:rPr>
              <a:t> zákonodarná moc</a:t>
            </a:r>
            <a:endParaRPr lang="sk-SK" sz="1800" dirty="0">
              <a:solidFill>
                <a:schemeClr val="bg1">
                  <a:lumMod val="10000"/>
                </a:schemeClr>
              </a:solidFill>
              <a:latin typeface="Montserrat" panose="00000500000000000000" pitchFamily="2" charset="-18"/>
            </a:endParaRPr>
          </a:p>
          <a:p>
            <a:pPr marL="342900" indent="-342900">
              <a:buAutoNum type="arabicPeriod"/>
            </a:pPr>
            <a:r>
              <a:rPr lang="sk-SK" sz="1800" b="1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HLAVA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 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  <a:sym typeface="Symbol" panose="05050102010706020507" pitchFamily="18" charset="2"/>
              </a:rPr>
              <a:t> výkonná moc</a:t>
            </a:r>
            <a:endParaRPr lang="sk-SK" sz="1800" dirty="0">
              <a:solidFill>
                <a:schemeClr val="bg1">
                  <a:lumMod val="10000"/>
                </a:schemeClr>
              </a:solidFill>
              <a:latin typeface="Montserrat" panose="00000500000000000000" pitchFamily="2" charset="-18"/>
            </a:endParaRPr>
          </a:p>
          <a:p>
            <a:pPr marL="342900" indent="-342900">
              <a:buAutoNum type="arabicPeriod"/>
            </a:pPr>
            <a:r>
              <a:rPr lang="sk-SK" sz="1800" b="1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HLAVA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 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  <a:sym typeface="Symbol" panose="05050102010706020507" pitchFamily="18" charset="2"/>
              </a:rPr>
              <a:t> súdna moc</a:t>
            </a:r>
            <a:endParaRPr lang="sk-SK" sz="1800" dirty="0">
              <a:solidFill>
                <a:schemeClr val="bg1">
                  <a:lumMod val="10000"/>
                </a:schemeClr>
              </a:solidFill>
              <a:latin typeface="Montserrat" panose="00000500000000000000" pitchFamily="2" charset="-18"/>
            </a:endParaRPr>
          </a:p>
          <a:p>
            <a:pPr marL="342900" indent="-342900">
              <a:buAutoNum type="arabicPeriod"/>
            </a:pPr>
            <a:r>
              <a:rPr lang="sk-SK" sz="1800" b="1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HLAVA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 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  <a:sym typeface="Symbol" panose="05050102010706020507" pitchFamily="18" charset="2"/>
              </a:rPr>
              <a:t> prokuratúra a verejný ochranca práv</a:t>
            </a:r>
            <a:endParaRPr lang="sk-SK" sz="1800" dirty="0">
              <a:solidFill>
                <a:schemeClr val="bg1">
                  <a:lumMod val="10000"/>
                </a:schemeClr>
              </a:solidFill>
              <a:latin typeface="Montserrat" panose="00000500000000000000" pitchFamily="2" charset="-18"/>
            </a:endParaRPr>
          </a:p>
          <a:p>
            <a:pPr marL="342900" indent="-342900">
              <a:buAutoNum type="arabicPeriod"/>
            </a:pPr>
            <a:r>
              <a:rPr lang="sk-SK" sz="1800" b="1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HLAVA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</a:rPr>
              <a:t> </a:t>
            </a:r>
            <a:r>
              <a:rPr lang="sk-SK" sz="1800" dirty="0">
                <a:solidFill>
                  <a:schemeClr val="bg1">
                    <a:lumMod val="10000"/>
                  </a:schemeClr>
                </a:solidFill>
                <a:latin typeface="Montserrat" panose="00000500000000000000" pitchFamily="2" charset="-18"/>
                <a:sym typeface="Symbol" panose="05050102010706020507" pitchFamily="18" charset="2"/>
              </a:rPr>
              <a:t> prechodné a záverečné ustanovenia</a:t>
            </a:r>
            <a:endParaRPr lang="en-US" sz="1800" dirty="0">
              <a:solidFill>
                <a:schemeClr val="bg1">
                  <a:lumMod val="10000"/>
                </a:schemeClr>
              </a:solidFill>
              <a:latin typeface="Montserrat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29261518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3"/>
          <p:cNvSpPr txBox="1">
            <a:spLocks noGrp="1"/>
          </p:cNvSpPr>
          <p:nvPr>
            <p:ph type="subTitle" idx="2"/>
          </p:nvPr>
        </p:nvSpPr>
        <p:spPr>
          <a:xfrm>
            <a:off x="292633" y="1593259"/>
            <a:ext cx="5140604" cy="2808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sk-SK" sz="1600" dirty="0"/>
              <a:t>Justícia má cez oči natiahnutú stužku, aby nevidela účastníkov pojednávania – ich pôvod, moc, postavenie, či majetok, aby rozhodovala bez strachu a vidiny prospechu, ale aby videla len konkrétny prípad. Stužka má v každom prípade symbolizovať nestrannosť, tak ako váhy spravodlivosť, mešec peňazí nepodplatiteľnosť a meč rozhodnosť i prípadný trest. Takáto podoba „slepej spravodlivosti“ je nám známa až od 16. storočia.</a:t>
            </a:r>
            <a:endParaRPr sz="1600" dirty="0"/>
          </a:p>
        </p:txBody>
      </p:sp>
      <p:sp>
        <p:nvSpPr>
          <p:cNvPr id="40" name="Google Shape;749;p36">
            <a:extLst>
              <a:ext uri="{FF2B5EF4-FFF2-40B4-BE49-F238E27FC236}">
                <a16:creationId xmlns:a16="http://schemas.microsoft.com/office/drawing/2014/main" id="{205FC4F7-2E40-4985-A144-18F846FE00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2633" y="542026"/>
            <a:ext cx="6894976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600" dirty="0"/>
              <a:t>BOHYŇA SPRAVODLIVOSTI JUSTÍCIA</a:t>
            </a:r>
          </a:p>
        </p:txBody>
      </p:sp>
      <p:pic>
        <p:nvPicPr>
          <p:cNvPr id="1038" name="Picture 14" descr="Amazon.com: Top Collection Lady Justice Statue - Greek Roman Goddess of  Justice - Collectible Museum Grade Figurine (30&quot;) : Home &amp; Kitchen">
            <a:extLst>
              <a:ext uri="{FF2B5EF4-FFF2-40B4-BE49-F238E27FC236}">
                <a16:creationId xmlns:a16="http://schemas.microsoft.com/office/drawing/2014/main" id="{0E7F2780-3AC4-436B-A46B-7DBCD73ED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851" y="1466481"/>
            <a:ext cx="1536758" cy="30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6"/>
          <p:cNvSpPr txBox="1">
            <a:spLocks noGrp="1"/>
          </p:cNvSpPr>
          <p:nvPr>
            <p:ph type="title"/>
          </p:nvPr>
        </p:nvSpPr>
        <p:spPr>
          <a:xfrm>
            <a:off x="3050442" y="308110"/>
            <a:ext cx="3043116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200" dirty="0"/>
              <a:t>PRÁVO</a:t>
            </a:r>
            <a:endParaRPr sz="3200" dirty="0"/>
          </a:p>
        </p:txBody>
      </p:sp>
      <p:sp>
        <p:nvSpPr>
          <p:cNvPr id="750" name="Google Shape;750;p36"/>
          <p:cNvSpPr txBox="1">
            <a:spLocks noGrp="1"/>
          </p:cNvSpPr>
          <p:nvPr>
            <p:ph type="subTitle" idx="1"/>
          </p:nvPr>
        </p:nvSpPr>
        <p:spPr>
          <a:xfrm>
            <a:off x="1684678" y="1044203"/>
            <a:ext cx="5774643" cy="18265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Symbol" panose="05050102010706020507" pitchFamily="18" charset="2"/>
              <a:buChar char="-"/>
            </a:pPr>
            <a:r>
              <a:rPr lang="sk-SK" sz="1800" dirty="0"/>
              <a:t>súvisí so vznikom štátov 4000 rokov p. n. l.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Symbol" panose="05050102010706020507" pitchFamily="18" charset="2"/>
              <a:buChar char="-"/>
            </a:pPr>
            <a:r>
              <a:rPr lang="sk-SK" sz="1800" b="1" dirty="0"/>
              <a:t>ucelený systém správania sa</a:t>
            </a:r>
            <a:r>
              <a:rPr lang="sk-SK" sz="1800" dirty="0"/>
              <a:t>, podľa ktorého sa ľudia musia správať, inak by štát mohol zasiahnuť svojou donucovacou mocou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Symbol" panose="05050102010706020507" pitchFamily="18" charset="2"/>
              <a:buChar char="-"/>
            </a:pPr>
            <a:r>
              <a:rPr lang="sk-SK" sz="1800" dirty="0"/>
              <a:t>zabezpečuje: </a:t>
            </a:r>
            <a:r>
              <a:rPr lang="sk-SK" sz="1800" b="1" dirty="0"/>
              <a:t>poriadok, bezpečnosť, ochranu ľudí</a:t>
            </a:r>
          </a:p>
        </p:txBody>
      </p:sp>
    </p:spTree>
    <p:extLst>
      <p:ext uri="{BB962C8B-B14F-4D97-AF65-F5344CB8AC3E}">
        <p14:creationId xmlns:p14="http://schemas.microsoft.com/office/powerpoint/2010/main" val="90492086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6"/>
          <p:cNvSpPr txBox="1">
            <a:spLocks noGrp="1"/>
          </p:cNvSpPr>
          <p:nvPr>
            <p:ph type="title"/>
          </p:nvPr>
        </p:nvSpPr>
        <p:spPr>
          <a:xfrm>
            <a:off x="3050442" y="308110"/>
            <a:ext cx="3043116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200" dirty="0"/>
              <a:t>PRÁVO</a:t>
            </a:r>
            <a:endParaRPr sz="3200" dirty="0"/>
          </a:p>
        </p:txBody>
      </p:sp>
      <p:sp>
        <p:nvSpPr>
          <p:cNvPr id="750" name="Google Shape;750;p36"/>
          <p:cNvSpPr txBox="1">
            <a:spLocks noGrp="1"/>
          </p:cNvSpPr>
          <p:nvPr>
            <p:ph type="subTitle" idx="1"/>
          </p:nvPr>
        </p:nvSpPr>
        <p:spPr>
          <a:xfrm>
            <a:off x="1684678" y="1044203"/>
            <a:ext cx="5774643" cy="18265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Symbol" panose="05050102010706020507" pitchFamily="18" charset="2"/>
              <a:buChar char="-"/>
            </a:pPr>
            <a:r>
              <a:rPr lang="sk-SK" sz="1800" dirty="0"/>
              <a:t>3 znaky práva: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sk-SK" sz="1800" b="1" dirty="0"/>
              <a:t>monizmus </a:t>
            </a:r>
            <a:r>
              <a:rPr lang="sk-SK" sz="1800" dirty="0"/>
              <a:t>= 1 právny systém pre všetkých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sk-SK" sz="1800" b="1" dirty="0"/>
              <a:t>štátne donútenie </a:t>
            </a:r>
            <a:r>
              <a:rPr lang="sk-SK" sz="1800" dirty="0"/>
              <a:t>= donucovacia moc štátu (porušovanie sa trestá sankciami)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sk-SK" sz="1800" b="1" dirty="0"/>
              <a:t>štátom stanovená forma </a:t>
            </a:r>
            <a:r>
              <a:rPr lang="sk-SK" sz="1800" dirty="0"/>
              <a:t>= právo má určitú podobu, napr. zákona</a:t>
            </a:r>
          </a:p>
        </p:txBody>
      </p:sp>
    </p:spTree>
    <p:extLst>
      <p:ext uri="{BB962C8B-B14F-4D97-AF65-F5344CB8AC3E}">
        <p14:creationId xmlns:p14="http://schemas.microsoft.com/office/powerpoint/2010/main" val="95466832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50;p36">
            <a:extLst>
              <a:ext uri="{FF2B5EF4-FFF2-40B4-BE49-F238E27FC236}">
                <a16:creationId xmlns:a16="http://schemas.microsoft.com/office/drawing/2014/main" id="{2968225F-1E35-4F0E-91FD-9A35E6B509D4}"/>
              </a:ext>
            </a:extLst>
          </p:cNvPr>
          <p:cNvSpPr txBox="1">
            <a:spLocks/>
          </p:cNvSpPr>
          <p:nvPr/>
        </p:nvSpPr>
        <p:spPr>
          <a:xfrm>
            <a:off x="2090350" y="1841644"/>
            <a:ext cx="4963300" cy="2794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indent="-342900">
              <a:buSzPct val="100000"/>
              <a:buFont typeface="Symbol" panose="05050102010706020507" pitchFamily="18" charset="2"/>
              <a:buChar char="-"/>
            </a:pPr>
            <a:r>
              <a:rPr lang="sk-SK" sz="1600" b="1" dirty="0"/>
              <a:t>pravidlá správania sa </a:t>
            </a:r>
            <a:r>
              <a:rPr lang="sk-SK" sz="1600" dirty="0"/>
              <a:t>v určitých podmienkach a situáciách</a:t>
            </a:r>
          </a:p>
          <a:p>
            <a:pPr marL="342900" indent="-342900">
              <a:buSzPct val="100000"/>
              <a:buFont typeface="Symbol" panose="05050102010706020507" pitchFamily="18" charset="2"/>
              <a:buChar char="-"/>
            </a:pPr>
            <a:r>
              <a:rPr lang="sk-SK" sz="1600" b="1" dirty="0"/>
              <a:t>záväzné pre všetkých</a:t>
            </a:r>
            <a:r>
              <a:rPr lang="sk-SK" sz="1600" dirty="0"/>
              <a:t> členov spoločnosti</a:t>
            </a:r>
          </a:p>
          <a:p>
            <a:pPr marL="342900" indent="-342900">
              <a:buSzPct val="100000"/>
              <a:buFont typeface="Symbol" panose="05050102010706020507" pitchFamily="18" charset="2"/>
              <a:buChar char="-"/>
            </a:pPr>
            <a:r>
              <a:rPr lang="sk-SK" sz="1600" dirty="0"/>
              <a:t>usporiadané do väčších celkov – </a:t>
            </a:r>
            <a:r>
              <a:rPr lang="sk-SK" sz="1600" b="1" dirty="0"/>
              <a:t>právnych predpisov </a:t>
            </a:r>
            <a:r>
              <a:rPr lang="sk-SK" sz="1600" b="1" dirty="0">
                <a:sym typeface="Wingdings" panose="05000000000000000000" pitchFamily="2" charset="2"/>
              </a:rPr>
              <a:t></a:t>
            </a:r>
            <a:r>
              <a:rPr lang="sk-SK" sz="1600" dirty="0"/>
              <a:t> sú to zákony, nariadenia, vyhlášky a pod., ktoré sú usporiadané podľa </a:t>
            </a:r>
            <a:r>
              <a:rPr lang="sk-SK" sz="1600" b="1" dirty="0"/>
              <a:t>právnej sily</a:t>
            </a:r>
          </a:p>
          <a:p>
            <a:pPr marL="342900" indent="-342900">
              <a:buSzPct val="100000"/>
              <a:buFont typeface="Symbol" panose="05050102010706020507" pitchFamily="18" charset="2"/>
              <a:buChar char="-"/>
            </a:pPr>
            <a:r>
              <a:rPr lang="sk-SK" sz="1600" dirty="0"/>
              <a:t>upravujú vzťahy medzi jednotlivými členmi spoločnosti, ale aj medzi nimi a štátom</a:t>
            </a:r>
          </a:p>
          <a:p>
            <a:pPr marL="342900" indent="-342900">
              <a:buSzPct val="100000"/>
              <a:buFont typeface="Symbol" panose="05050102010706020507" pitchFamily="18" charset="2"/>
              <a:buChar char="-"/>
            </a:pPr>
            <a:r>
              <a:rPr lang="sk-SK" sz="1600" dirty="0"/>
              <a:t>na ich dodržiavanie, prípadne vynucovanie má štát celý systém </a:t>
            </a:r>
            <a:r>
              <a:rPr lang="sk-SK" sz="1600" b="1" dirty="0"/>
              <a:t>právnych inštitúcii </a:t>
            </a:r>
            <a:r>
              <a:rPr lang="sk-SK" sz="1600" dirty="0"/>
              <a:t>(súdy, prokuratúra, polícia a iné)</a:t>
            </a:r>
          </a:p>
        </p:txBody>
      </p:sp>
      <p:sp>
        <p:nvSpPr>
          <p:cNvPr id="7" name="Google Shape;749;p36">
            <a:extLst>
              <a:ext uri="{FF2B5EF4-FFF2-40B4-BE49-F238E27FC236}">
                <a16:creationId xmlns:a16="http://schemas.microsoft.com/office/drawing/2014/main" id="{B0531410-BF4B-40E2-9757-9EA709194F4C}"/>
              </a:ext>
            </a:extLst>
          </p:cNvPr>
          <p:cNvSpPr txBox="1">
            <a:spLocks/>
          </p:cNvSpPr>
          <p:nvPr/>
        </p:nvSpPr>
        <p:spPr>
          <a:xfrm>
            <a:off x="3050442" y="637720"/>
            <a:ext cx="3043116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sk-SK" sz="3200" dirty="0"/>
              <a:t>PRÁVNE NORMY</a:t>
            </a:r>
          </a:p>
        </p:txBody>
      </p:sp>
    </p:spTree>
    <p:extLst>
      <p:ext uri="{BB962C8B-B14F-4D97-AF65-F5344CB8AC3E}">
        <p14:creationId xmlns:p14="http://schemas.microsoft.com/office/powerpoint/2010/main" val="2090267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9"/>
          <p:cNvSpPr txBox="1">
            <a:spLocks noGrp="1"/>
          </p:cNvSpPr>
          <p:nvPr>
            <p:ph type="title"/>
          </p:nvPr>
        </p:nvSpPr>
        <p:spPr>
          <a:xfrm>
            <a:off x="1926600" y="174703"/>
            <a:ext cx="52908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PRÁVNE NORMY SR </a:t>
            </a:r>
            <a:br>
              <a:rPr lang="sk-SK" dirty="0"/>
            </a:br>
            <a:r>
              <a:rPr lang="sk-SK" dirty="0"/>
              <a:t>PODĽA PRÁVNEJ SILY</a:t>
            </a:r>
            <a:endParaRPr dirty="0"/>
          </a:p>
        </p:txBody>
      </p:sp>
      <p:sp>
        <p:nvSpPr>
          <p:cNvPr id="818" name="Google Shape;818;p39"/>
          <p:cNvSpPr txBox="1">
            <a:spLocks noGrp="1"/>
          </p:cNvSpPr>
          <p:nvPr>
            <p:ph type="body" idx="1"/>
          </p:nvPr>
        </p:nvSpPr>
        <p:spPr>
          <a:xfrm>
            <a:off x="2024550" y="1577521"/>
            <a:ext cx="5094900" cy="3207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k-SK" sz="1600" b="1" dirty="0"/>
              <a:t>1. ÚSTAVA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sk-SK" sz="1600" dirty="0"/>
              <a:t>základný zákon štátu, ktorý prijíma Národná Rada SR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k-SK" sz="1600" b="1" dirty="0"/>
              <a:t>2. ZÁKONY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sk-SK" sz="1600" dirty="0"/>
              <a:t>prijíma ich Národná Rada SR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sk-SK" sz="1600" dirty="0"/>
              <a:t>musia byť v súlade s Ústavou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k-SK" sz="1600" b="1" dirty="0"/>
              <a:t>3. NARIADENIA VLÁDY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sz="1600" dirty="0"/>
              <a:t>vydáva ich vláda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k-SK" sz="1600" b="1" dirty="0"/>
              <a:t>4. VYHLÁŠKY, VÝNOSY A OPATRENIA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sk-SK" sz="1600" dirty="0"/>
              <a:t>vydávajú ich ministerstvá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sk-SK" sz="1600" b="1" dirty="0"/>
              <a:t>5. VŠEOBECNE ZÁVÄZNÉ NARIADENIA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sk-SK" sz="1600" dirty="0"/>
              <a:t>vydávajú ich úrady a obecné a mestské zastupiteľstvá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4"/>
          <p:cNvSpPr txBox="1">
            <a:spLocks noGrp="1"/>
          </p:cNvSpPr>
          <p:nvPr>
            <p:ph type="title"/>
          </p:nvPr>
        </p:nvSpPr>
        <p:spPr>
          <a:xfrm>
            <a:off x="2416649" y="1673642"/>
            <a:ext cx="43107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b="0" dirty="0"/>
              <a:t>Na zamyslenie:</a:t>
            </a:r>
            <a:endParaRPr b="0" dirty="0"/>
          </a:p>
        </p:txBody>
      </p:sp>
      <p:sp>
        <p:nvSpPr>
          <p:cNvPr id="737" name="Google Shape;737;p34"/>
          <p:cNvSpPr txBox="1">
            <a:spLocks noGrp="1"/>
          </p:cNvSpPr>
          <p:nvPr>
            <p:ph type="subTitle" idx="1"/>
          </p:nvPr>
        </p:nvSpPr>
        <p:spPr>
          <a:xfrm>
            <a:off x="2046767" y="2571750"/>
            <a:ext cx="5050465" cy="8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800" b="1" dirty="0"/>
              <a:t>„Neznalosť zákona neospravedlňuje.“</a:t>
            </a:r>
            <a:endParaRPr sz="2800" b="1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F23EAA-DFE7-454B-83BE-6144DD20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650" y="2261850"/>
            <a:ext cx="4310700" cy="619800"/>
          </a:xfrm>
        </p:spPr>
        <p:txBody>
          <a:bodyPr/>
          <a:lstStyle/>
          <a:p>
            <a:r>
              <a:rPr lang="sk-SK" sz="44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ÚSTAVA SLOVENSKEJ REPUBLIKY</a:t>
            </a:r>
            <a:endParaRPr lang="sk-SK" sz="44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405952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9D9C57E-4C06-56DA-7771-03CCBE0B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566" y="504313"/>
            <a:ext cx="6290865" cy="570600"/>
          </a:xfrm>
        </p:spPr>
        <p:txBody>
          <a:bodyPr/>
          <a:lstStyle/>
          <a:p>
            <a:pPr algn="ctr"/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ÚSTAVA SLOVENSKEJ REPUBLIKY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8DD259D-C5A4-C7F0-0C79-109FA0B6A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9070" y="1566887"/>
            <a:ext cx="4885858" cy="2787000"/>
          </a:xfrm>
        </p:spPr>
        <p:txBody>
          <a:bodyPr/>
          <a:lstStyle/>
          <a:p>
            <a:r>
              <a:rPr lang="sk-SK" sz="1600" dirty="0"/>
              <a:t>základný a najvyšší zákon štátu, ktorý má najväčšiu právnu silu</a:t>
            </a:r>
          </a:p>
          <a:p>
            <a:r>
              <a:rPr lang="sk-SK" sz="1600" dirty="0"/>
              <a:t>Ústava SR bola </a:t>
            </a:r>
            <a:r>
              <a:rPr lang="sk-SK" sz="1600" b="1" dirty="0"/>
              <a:t>schválená 1. septembra 1992</a:t>
            </a:r>
          </a:p>
          <a:p>
            <a:r>
              <a:rPr lang="sk-SK" sz="1600" dirty="0"/>
              <a:t>tvorí ju: </a:t>
            </a:r>
            <a:r>
              <a:rPr lang="sk-SK" sz="1600" b="1" dirty="0"/>
              <a:t>preambula, 9 hláv, 156 článkov</a:t>
            </a:r>
          </a:p>
          <a:p>
            <a:endParaRPr lang="sk-SK" sz="1600" b="1" dirty="0"/>
          </a:p>
          <a:p>
            <a:pPr marL="139700" indent="0">
              <a:buNone/>
            </a:pPr>
            <a:r>
              <a:rPr lang="sk-SK" sz="1600" b="1" dirty="0"/>
              <a:t>PREAMBULA</a:t>
            </a:r>
          </a:p>
          <a:p>
            <a:r>
              <a:rPr lang="en-US" sz="1600" dirty="0"/>
              <a:t>vyjadruje základné myšlienkové zdroje, ciele, hodnoty, ktor</a:t>
            </a:r>
            <a:r>
              <a:rPr lang="sk-SK" sz="1600" dirty="0"/>
              <a:t>é</a:t>
            </a:r>
            <a:r>
              <a:rPr lang="en-US" sz="1600" dirty="0"/>
              <a:t> sa štát usiluje získať</a:t>
            </a:r>
          </a:p>
        </p:txBody>
      </p:sp>
    </p:spTree>
    <p:extLst>
      <p:ext uri="{BB962C8B-B14F-4D97-AF65-F5344CB8AC3E}">
        <p14:creationId xmlns:p14="http://schemas.microsoft.com/office/powerpoint/2010/main" val="355119352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International politics thesis by Slidesgo">
  <a:themeElements>
    <a:clrScheme name="Simple Light">
      <a:dk1>
        <a:srgbClr val="2B2D42"/>
      </a:dk1>
      <a:lt1>
        <a:srgbClr val="EDF2F4"/>
      </a:lt1>
      <a:dk2>
        <a:srgbClr val="FFFFFF"/>
      </a:dk2>
      <a:lt2>
        <a:srgbClr val="7E899C"/>
      </a:lt2>
      <a:accent1>
        <a:srgbClr val="2B2D42"/>
      </a:accent1>
      <a:accent2>
        <a:srgbClr val="EDF2F4"/>
      </a:accent2>
      <a:accent3>
        <a:srgbClr val="E06666"/>
      </a:accent3>
      <a:accent4>
        <a:srgbClr val="2B2D42"/>
      </a:accent4>
      <a:accent5>
        <a:srgbClr val="E06666"/>
      </a:accent5>
      <a:accent6>
        <a:srgbClr val="7E899C"/>
      </a:accent6>
      <a:hlink>
        <a:srgbClr val="2B2D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417</Words>
  <Application>Microsoft Office PowerPoint</Application>
  <PresentationFormat>Prezentácia na obrazovke (16:9)</PresentationFormat>
  <Paragraphs>51</Paragraphs>
  <Slides>10</Slides>
  <Notes>7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7" baseType="lpstr">
      <vt:lpstr>Open Sans</vt:lpstr>
      <vt:lpstr>Symbol</vt:lpstr>
      <vt:lpstr>Arial</vt:lpstr>
      <vt:lpstr>Wingdings</vt:lpstr>
      <vt:lpstr>Oswald</vt:lpstr>
      <vt:lpstr>Montserrat</vt:lpstr>
      <vt:lpstr>International politics thesis by Slidesgo</vt:lpstr>
      <vt:lpstr>VZŤAH ŠTÁTU  A PRÁVA</vt:lpstr>
      <vt:lpstr>BOHYŇA SPRAVODLIVOSTI JUSTÍCIA</vt:lpstr>
      <vt:lpstr>PRÁVO</vt:lpstr>
      <vt:lpstr>PRÁVO</vt:lpstr>
      <vt:lpstr>Prezentácia programu PowerPoint</vt:lpstr>
      <vt:lpstr>PRÁVNE NORMY SR  PODĽA PRÁVNEJ SILY</vt:lpstr>
      <vt:lpstr>Na zamyslenie:</vt:lpstr>
      <vt:lpstr>ÚSTAVA SLOVENSKEJ REPUBLIKY</vt:lpstr>
      <vt:lpstr>ÚSTAVA SLOVENSKEJ REPUBLIKY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VZŤAH ŠTÁTU  A PRÁVA</dc:title>
  <cp:lastModifiedBy>Veronika Petrovová</cp:lastModifiedBy>
  <cp:revision>9</cp:revision>
  <dcterms:modified xsi:type="dcterms:W3CDTF">2022-03-22T23:48:55Z</dcterms:modified>
</cp:coreProperties>
</file>