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26.09.2022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umelá literatúra –   má konkrétneho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autora (hoci sa jeho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meno nezachovalo)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ľudová slovesnosť – má kolektívneho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autora, konkrétny autor je neznámy,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tradovanie, ústna podoba</a:t>
            </a:r>
          </a:p>
        </p:txBody>
      </p:sp>
    </p:spTree>
    <p:extLst>
      <p:ext uri="{BB962C8B-B14F-4D97-AF65-F5344CB8AC3E}">
        <p14:creationId xmlns:p14="http://schemas.microsoft.com/office/powerpoint/2010/main" val="3790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Kontext 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807</Words>
  <Application>Microsoft Office PowerPoint</Application>
  <PresentationFormat>Širokouhlá</PresentationFormat>
  <Paragraphs>83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viliam urc st</cp:lastModifiedBy>
  <cp:revision>42</cp:revision>
  <dcterms:created xsi:type="dcterms:W3CDTF">2016-09-11T19:17:29Z</dcterms:created>
  <dcterms:modified xsi:type="dcterms:W3CDTF">2022-09-26T16:40:46Z</dcterms:modified>
</cp:coreProperties>
</file>