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660"/>
  </p:normalViewPr>
  <p:slideViewPr>
    <p:cSldViewPr>
      <p:cViewPr varScale="1">
        <p:scale>
          <a:sx n="103" d="100"/>
          <a:sy n="103" d="100"/>
        </p:scale>
        <p:origin x="-1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727C-C70E-409C-BDC6-31381C22C090}" type="datetimeFigureOut">
              <a:rPr lang="sk-SK" smtClean="0"/>
              <a:t>28. 10. 2018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549F-AE5B-486D-909F-E89D53ACFB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77913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727C-C70E-409C-BDC6-31381C22C090}" type="datetimeFigureOut">
              <a:rPr lang="sk-SK" smtClean="0"/>
              <a:t>28. 10. 2018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549F-AE5B-486D-909F-E89D53ACFB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2787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727C-C70E-409C-BDC6-31381C22C090}" type="datetimeFigureOut">
              <a:rPr lang="sk-SK" smtClean="0"/>
              <a:t>28. 10. 2018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549F-AE5B-486D-909F-E89D53ACFB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70250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727C-C70E-409C-BDC6-31381C22C090}" type="datetimeFigureOut">
              <a:rPr lang="sk-SK" smtClean="0"/>
              <a:t>28. 10. 2018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549F-AE5B-486D-909F-E89D53ACFB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31177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727C-C70E-409C-BDC6-31381C22C090}" type="datetimeFigureOut">
              <a:rPr lang="sk-SK" smtClean="0"/>
              <a:t>28. 10. 2018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549F-AE5B-486D-909F-E89D53ACFB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78110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727C-C70E-409C-BDC6-31381C22C090}" type="datetimeFigureOut">
              <a:rPr lang="sk-SK" smtClean="0"/>
              <a:t>28. 10. 2018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549F-AE5B-486D-909F-E89D53ACFB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96064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727C-C70E-409C-BDC6-31381C22C090}" type="datetimeFigureOut">
              <a:rPr lang="sk-SK" smtClean="0"/>
              <a:t>28. 10. 2018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549F-AE5B-486D-909F-E89D53ACFB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7450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727C-C70E-409C-BDC6-31381C22C090}" type="datetimeFigureOut">
              <a:rPr lang="sk-SK" smtClean="0"/>
              <a:t>28. 10. 2018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549F-AE5B-486D-909F-E89D53ACFB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7629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727C-C70E-409C-BDC6-31381C22C090}" type="datetimeFigureOut">
              <a:rPr lang="sk-SK" smtClean="0"/>
              <a:t>28. 10. 2018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549F-AE5B-486D-909F-E89D53ACFB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4856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727C-C70E-409C-BDC6-31381C22C090}" type="datetimeFigureOut">
              <a:rPr lang="sk-SK" smtClean="0"/>
              <a:t>28. 10. 2018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549F-AE5B-486D-909F-E89D53ACFB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82927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727C-C70E-409C-BDC6-31381C22C090}" type="datetimeFigureOut">
              <a:rPr lang="sk-SK" smtClean="0"/>
              <a:t>28. 10. 2018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549F-AE5B-486D-909F-E89D53ACFB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33118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9727C-C70E-409C-BDC6-31381C22C090}" type="datetimeFigureOut">
              <a:rPr lang="sk-SK" smtClean="0"/>
              <a:t>28. 10. 2018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F549F-AE5B-486D-909F-E89D53ACFB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68090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Kv&#237;z%20%201.%20&#268;SR/12.docx" TargetMode="External"/><Relationship Id="rId2" Type="http://schemas.openxmlformats.org/officeDocument/2006/relationships/hyperlink" Target="Kv&#237;z%20%201.%20&#268;SR/14.doc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Kv&#237;z%20%201.%20&#268;SR/15.docx" TargetMode="External"/><Relationship Id="rId5" Type="http://schemas.openxmlformats.org/officeDocument/2006/relationships/hyperlink" Target="Kv&#237;z%20%201.%20&#268;SR/Politika%20Ekonomika.docx" TargetMode="External"/><Relationship Id="rId4" Type="http://schemas.openxmlformats.org/officeDocument/2006/relationships/hyperlink" Target="Kv&#237;z%20%201.%20&#268;SR/13.docx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Kv&#237;z%20%201.%20&#268;SR/video3.mp4" TargetMode="External"/><Relationship Id="rId2" Type="http://schemas.openxmlformats.org/officeDocument/2006/relationships/hyperlink" Target="Kv&#237;z%20%201.%20&#268;SR/video%201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Kv&#237;z%20%201.%20&#268;SR/video9.mp4" TargetMode="External"/><Relationship Id="rId5" Type="http://schemas.openxmlformats.org/officeDocument/2006/relationships/hyperlink" Target="Kv&#237;z%20%201.%20&#268;SR/video%208.mp4" TargetMode="External"/><Relationship Id="rId4" Type="http://schemas.openxmlformats.org/officeDocument/2006/relationships/hyperlink" Target="Kv&#237;z%20%201.%20&#268;SR/video%204.mp4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Kv&#237;z%20%201.%20&#268;SR/video2.mp4" TargetMode="External"/><Relationship Id="rId2" Type="http://schemas.openxmlformats.org/officeDocument/2006/relationships/hyperlink" Target="Kv&#237;z%20%201.%20&#268;SR/Jara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Kv&#237;z%20%201.%20&#268;SR/video10.mp4" TargetMode="External"/><Relationship Id="rId5" Type="http://schemas.openxmlformats.org/officeDocument/2006/relationships/hyperlink" Target="Kv&#237;z%20%201.%20&#268;SR/video7.mp4" TargetMode="External"/><Relationship Id="rId4" Type="http://schemas.openxmlformats.org/officeDocument/2006/relationships/hyperlink" Target="Kv&#237;z%20%201.%20&#268;SR/video6.mp4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Kv&#237;z%20%201.%20&#268;SR/18.docx" TargetMode="External"/><Relationship Id="rId2" Type="http://schemas.openxmlformats.org/officeDocument/2006/relationships/hyperlink" Target="Kv&#237;z%20%201.%20&#268;SR/video5.mp4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Kv&#237;z%20%201.%20&#268;SR/video30.mp4" TargetMode="External"/><Relationship Id="rId2" Type="http://schemas.openxmlformats.org/officeDocument/2006/relationships/hyperlink" Target="Kv&#237;z%20%201.%20&#268;SR/video%2011.mp4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Kv&#237;z%20%201.%20&#268;SR/51.jpg" TargetMode="External"/><Relationship Id="rId4" Type="http://schemas.openxmlformats.org/officeDocument/2006/relationships/hyperlink" Target="Kv&#237;z%20%201.%20&#268;SR/50.jpg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116633"/>
            <a:ext cx="7772400" cy="2520279"/>
          </a:xfrm>
        </p:spPr>
        <p:txBody>
          <a:bodyPr/>
          <a:lstStyle/>
          <a:p>
            <a:r>
              <a:rPr lang="sk-SK" dirty="0" smtClean="0"/>
              <a:t>100 rokov  od  vzniku  ČSR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Vitajte na kvíze „ Boli sme spolu“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0799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Súťaží sa v týchto témach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1. Dejiny ČSR – politika, ekonomika </a:t>
            </a:r>
            <a:br>
              <a:rPr lang="sk-SK" dirty="0" smtClean="0"/>
            </a:br>
            <a:r>
              <a:rPr lang="sk-SK" dirty="0" smtClean="0"/>
              <a:t>2. Slávne </a:t>
            </a:r>
            <a:r>
              <a:rPr lang="sk-SK" smtClean="0"/>
              <a:t>osobnosti Československa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dirty="0"/>
              <a:t>3</a:t>
            </a:r>
            <a:r>
              <a:rPr lang="sk-SK" dirty="0" smtClean="0"/>
              <a:t>. Film a divadlo v Československu</a:t>
            </a:r>
          </a:p>
          <a:p>
            <a:pPr marL="0" indent="0">
              <a:buNone/>
            </a:pPr>
            <a:r>
              <a:rPr lang="sk-SK" dirty="0" smtClean="0"/>
              <a:t>    4. Telovýchova a šport  v Československu</a:t>
            </a:r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  5. Obľúbené a populárne </a:t>
            </a:r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  6. Poznáš  český  jazyk?</a:t>
            </a:r>
          </a:p>
          <a:p>
            <a:pPr marL="0" indent="0">
              <a:buNone/>
            </a:pPr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300337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Dejiny  Československa – politika, ekonomika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1. </a:t>
            </a:r>
          </a:p>
          <a:p>
            <a:r>
              <a:rPr lang="sk-SK" dirty="0" smtClean="0"/>
              <a:t>2. </a:t>
            </a:r>
          </a:p>
          <a:p>
            <a:pPr marL="0" indent="0">
              <a:buNone/>
            </a:pPr>
            <a:r>
              <a:rPr lang="sk-SK" dirty="0" smtClean="0"/>
              <a:t>   3.    </a:t>
            </a:r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 4.  </a:t>
            </a:r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 5.     	  </a:t>
            </a:r>
            <a:endParaRPr lang="sk-SK" dirty="0"/>
          </a:p>
        </p:txBody>
      </p:sp>
      <p:sp>
        <p:nvSpPr>
          <p:cNvPr id="4" name="Šípka doprava 3">
            <a:hlinkClick r:id="rId2" action="ppaction://hlinkfile"/>
          </p:cNvPr>
          <p:cNvSpPr/>
          <p:nvPr/>
        </p:nvSpPr>
        <p:spPr>
          <a:xfrm>
            <a:off x="1547664" y="1772816"/>
            <a:ext cx="93610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Šípka doprava 4">
            <a:hlinkClick r:id="rId3" action="ppaction://hlinkfile"/>
          </p:cNvPr>
          <p:cNvSpPr/>
          <p:nvPr/>
        </p:nvSpPr>
        <p:spPr>
          <a:xfrm>
            <a:off x="1558326" y="2453145"/>
            <a:ext cx="936104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Šípka doprava 5">
            <a:hlinkClick r:id="rId4" action="ppaction://hlinkfile"/>
          </p:cNvPr>
          <p:cNvSpPr/>
          <p:nvPr/>
        </p:nvSpPr>
        <p:spPr>
          <a:xfrm>
            <a:off x="1558326" y="3068960"/>
            <a:ext cx="936104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Šípka doprava 6">
            <a:hlinkClick r:id="rId5" action="ppaction://hlinkfile"/>
          </p:cNvPr>
          <p:cNvSpPr/>
          <p:nvPr/>
        </p:nvSpPr>
        <p:spPr>
          <a:xfrm>
            <a:off x="1604813" y="3548681"/>
            <a:ext cx="792088" cy="1465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Šípka doprava 7">
            <a:hlinkClick r:id="rId6" action="ppaction://hlinkfile"/>
          </p:cNvPr>
          <p:cNvSpPr/>
          <p:nvPr/>
        </p:nvSpPr>
        <p:spPr>
          <a:xfrm>
            <a:off x="1558326" y="4149080"/>
            <a:ext cx="838575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25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Slávne osobnosti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1. Ktorý český komik je na filmovej ukážke</a:t>
            </a:r>
          </a:p>
          <a:p>
            <a:r>
              <a:rPr lang="sk-SK" dirty="0" smtClean="0"/>
              <a:t>2. Ktorý slávny český herec je v ukážke</a:t>
            </a:r>
          </a:p>
          <a:p>
            <a:r>
              <a:rPr lang="sk-SK" dirty="0" smtClean="0"/>
              <a:t>3.  Ktorý spevák je v ukážke</a:t>
            </a:r>
          </a:p>
          <a:p>
            <a:r>
              <a:rPr lang="sk-SK" dirty="0" smtClean="0"/>
              <a:t>4. Ako sa volá hlavný hrdina filmu v ukážke</a:t>
            </a:r>
          </a:p>
          <a:p>
            <a:r>
              <a:rPr lang="sk-SK" dirty="0" smtClean="0"/>
              <a:t>5. Ako sa volá spevák v ukážke </a:t>
            </a:r>
            <a:endParaRPr lang="sk-SK" dirty="0"/>
          </a:p>
        </p:txBody>
      </p:sp>
      <p:sp>
        <p:nvSpPr>
          <p:cNvPr id="4" name="Šípka doprava 3">
            <a:hlinkClick r:id="rId2" action="ppaction://hlinkfile"/>
          </p:cNvPr>
          <p:cNvSpPr/>
          <p:nvPr/>
        </p:nvSpPr>
        <p:spPr>
          <a:xfrm>
            <a:off x="7884368" y="1807708"/>
            <a:ext cx="86409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Šípka doprava 4">
            <a:hlinkClick r:id="rId3" action="ppaction://hlinkfile"/>
          </p:cNvPr>
          <p:cNvSpPr/>
          <p:nvPr/>
        </p:nvSpPr>
        <p:spPr>
          <a:xfrm>
            <a:off x="7308304" y="2492896"/>
            <a:ext cx="576064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Šípka doprava 5">
            <a:hlinkClick r:id="rId4" action="ppaction://hlinkfile"/>
          </p:cNvPr>
          <p:cNvSpPr/>
          <p:nvPr/>
        </p:nvSpPr>
        <p:spPr>
          <a:xfrm>
            <a:off x="5580112" y="3068960"/>
            <a:ext cx="576064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Šípka doprava 6">
            <a:hlinkClick r:id="rId5" action="ppaction://hlinkfile"/>
          </p:cNvPr>
          <p:cNvSpPr/>
          <p:nvPr/>
        </p:nvSpPr>
        <p:spPr>
          <a:xfrm>
            <a:off x="8226978" y="3537012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Šípka doprava 7">
            <a:hlinkClick r:id="rId6" action="ppaction://hlinkfile"/>
          </p:cNvPr>
          <p:cNvSpPr/>
          <p:nvPr/>
        </p:nvSpPr>
        <p:spPr>
          <a:xfrm>
            <a:off x="6012160" y="4149080"/>
            <a:ext cx="57606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9354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Film a divadlo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124744"/>
            <a:ext cx="8686800" cy="5001419"/>
          </a:xfrm>
        </p:spPr>
        <p:txBody>
          <a:bodyPr/>
          <a:lstStyle/>
          <a:p>
            <a:r>
              <a:rPr lang="sk-SK" dirty="0" smtClean="0"/>
              <a:t>1. Pozorne sledujte a počúvajte nasledujúcu  </a:t>
            </a:r>
            <a:br>
              <a:rPr lang="sk-SK" dirty="0" smtClean="0"/>
            </a:br>
            <a:r>
              <a:rPr lang="sk-SK" dirty="0" smtClean="0"/>
              <a:t>     ukážku</a:t>
            </a:r>
          </a:p>
          <a:p>
            <a:r>
              <a:rPr lang="sk-SK" dirty="0" smtClean="0"/>
              <a:t>2.  Povedzte názov rozprávky </a:t>
            </a:r>
          </a:p>
          <a:p>
            <a:r>
              <a:rPr lang="sk-SK" dirty="0" smtClean="0"/>
              <a:t>3.  Pozorne sledujte ukážku</a:t>
            </a:r>
          </a:p>
          <a:p>
            <a:r>
              <a:rPr lang="sk-SK" dirty="0" smtClean="0"/>
              <a:t>4.  Pozorne sledujete a počúvajte ukážku</a:t>
            </a:r>
          </a:p>
          <a:p>
            <a:r>
              <a:rPr lang="sk-SK" dirty="0" smtClean="0"/>
              <a:t>5.   </a:t>
            </a:r>
            <a:r>
              <a:rPr lang="sk-SK"/>
              <a:t>S</a:t>
            </a:r>
            <a:r>
              <a:rPr lang="sk-SK" smtClean="0"/>
              <a:t>ledujte </a:t>
            </a:r>
            <a:r>
              <a:rPr lang="sk-SK" dirty="0" smtClean="0"/>
              <a:t>ukážku</a:t>
            </a:r>
            <a:endParaRPr lang="sk-SK" dirty="0" smtClean="0"/>
          </a:p>
          <a:p>
            <a:pPr marL="0" indent="0">
              <a:buNone/>
            </a:pPr>
            <a:endParaRPr lang="sk-SK" dirty="0"/>
          </a:p>
        </p:txBody>
      </p:sp>
      <p:sp>
        <p:nvSpPr>
          <p:cNvPr id="4" name="Šípka doprava 3">
            <a:hlinkClick r:id="rId2" action="ppaction://hlinkfile"/>
          </p:cNvPr>
          <p:cNvSpPr/>
          <p:nvPr/>
        </p:nvSpPr>
        <p:spPr>
          <a:xfrm>
            <a:off x="2843808" y="1886674"/>
            <a:ext cx="57606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Šípka doprava 4">
            <a:hlinkClick r:id="rId3" action="ppaction://hlinkfile"/>
          </p:cNvPr>
          <p:cNvSpPr/>
          <p:nvPr/>
        </p:nvSpPr>
        <p:spPr>
          <a:xfrm>
            <a:off x="5796136" y="2420888"/>
            <a:ext cx="57606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Šípka doprava 5">
            <a:hlinkClick r:id="rId4" action="ppaction://hlinkfile"/>
          </p:cNvPr>
          <p:cNvSpPr/>
          <p:nvPr/>
        </p:nvSpPr>
        <p:spPr>
          <a:xfrm>
            <a:off x="6372200" y="2996952"/>
            <a:ext cx="43204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Šípka doprava 6">
            <a:hlinkClick r:id="rId5" action="ppaction://hlinkfile"/>
          </p:cNvPr>
          <p:cNvSpPr/>
          <p:nvPr/>
        </p:nvSpPr>
        <p:spPr>
          <a:xfrm>
            <a:off x="8244408" y="3573016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Šípka doprava 7">
            <a:hlinkClick r:id="rId6" action="ppaction://hlinkfile"/>
          </p:cNvPr>
          <p:cNvSpPr/>
          <p:nvPr/>
        </p:nvSpPr>
        <p:spPr>
          <a:xfrm>
            <a:off x="7524328" y="4221088"/>
            <a:ext cx="50405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6948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Telovýchova a šport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7172" y="908720"/>
            <a:ext cx="8907315" cy="5832648"/>
          </a:xfrm>
        </p:spPr>
        <p:txBody>
          <a:bodyPr>
            <a:normAutofit lnSpcReduction="10000"/>
          </a:bodyPr>
          <a:lstStyle/>
          <a:p>
            <a:r>
              <a:rPr lang="sk-SK" dirty="0" smtClean="0"/>
              <a:t>1. Ako sa volal slávny  československý  </a:t>
            </a:r>
            <a:br>
              <a:rPr lang="sk-SK" dirty="0" smtClean="0"/>
            </a:br>
            <a:r>
              <a:rPr lang="sk-SK" dirty="0" smtClean="0"/>
              <a:t>    hokejový brankár, vyhlásený za najlepšieho </a:t>
            </a:r>
            <a:br>
              <a:rPr lang="sk-SK" dirty="0" smtClean="0"/>
            </a:br>
            <a:r>
              <a:rPr lang="sk-SK" dirty="0" smtClean="0"/>
              <a:t>    hokejistu Slovenska 20. storočia. Je i členom </a:t>
            </a:r>
            <a:br>
              <a:rPr lang="sk-SK" dirty="0" smtClean="0"/>
            </a:br>
            <a:r>
              <a:rPr lang="sk-SK" dirty="0" smtClean="0"/>
              <a:t>    slávy IIHF.</a:t>
            </a:r>
          </a:p>
          <a:p>
            <a:r>
              <a:rPr lang="sk-SK" dirty="0" smtClean="0"/>
              <a:t>2. Ako sa  nazývala športová akcia oslavujúca </a:t>
            </a:r>
            <a:br>
              <a:rPr lang="sk-SK" dirty="0" smtClean="0"/>
            </a:br>
            <a:r>
              <a:rPr lang="sk-SK" dirty="0" smtClean="0"/>
              <a:t>    silu a súdržnosť socialistického človeka </a:t>
            </a:r>
          </a:p>
          <a:p>
            <a:r>
              <a:rPr lang="sk-SK" dirty="0" smtClean="0"/>
              <a:t>3.  Ako skončil pamätný zápas Československo – </a:t>
            </a:r>
            <a:br>
              <a:rPr lang="sk-SK" dirty="0" smtClean="0"/>
            </a:br>
            <a:r>
              <a:rPr lang="sk-SK" dirty="0" smtClean="0"/>
              <a:t>     Brazília počas Pražskej jari 1968  </a:t>
            </a:r>
          </a:p>
          <a:p>
            <a:r>
              <a:rPr lang="sk-SK" dirty="0" smtClean="0"/>
              <a:t>4.  Ktorý  slávny český tenista je na obrázku</a:t>
            </a:r>
          </a:p>
          <a:p>
            <a:r>
              <a:rPr lang="sk-SK" dirty="0" smtClean="0"/>
              <a:t>5.  Koľkokrát sa hokejový tím </a:t>
            </a:r>
            <a:r>
              <a:rPr lang="sk-SK" dirty="0"/>
              <a:t>Č</a:t>
            </a:r>
            <a:r>
              <a:rPr lang="sk-SK" dirty="0" smtClean="0"/>
              <a:t>eskoslovenska </a:t>
            </a:r>
            <a:br>
              <a:rPr lang="sk-SK" dirty="0" smtClean="0"/>
            </a:br>
            <a:r>
              <a:rPr lang="sk-SK" dirty="0" smtClean="0"/>
              <a:t>     stal majstrom sveta </a:t>
            </a:r>
            <a:endParaRPr lang="sk-SK" dirty="0"/>
          </a:p>
        </p:txBody>
      </p:sp>
      <p:sp>
        <p:nvSpPr>
          <p:cNvPr id="4" name="Šípka doprava 3">
            <a:hlinkClick r:id="rId2" action="ppaction://hlinkfile"/>
          </p:cNvPr>
          <p:cNvSpPr/>
          <p:nvPr/>
        </p:nvSpPr>
        <p:spPr>
          <a:xfrm>
            <a:off x="8122069" y="3410953"/>
            <a:ext cx="50405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Šípka doprava 4">
            <a:hlinkClick r:id="rId3" action="ppaction://hlinkfile"/>
          </p:cNvPr>
          <p:cNvSpPr/>
          <p:nvPr/>
        </p:nvSpPr>
        <p:spPr>
          <a:xfrm>
            <a:off x="8122069" y="4885463"/>
            <a:ext cx="50405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1203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Obľúbené a populárne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688632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sk-SK" dirty="0" smtClean="0"/>
              <a:t>Ako sa  nazýva obľúbený nápoj v bývalom Československu, ktorý sa  objavil i v pesničke  skupiny Elán.</a:t>
            </a:r>
            <a:endParaRPr lang="sk-SK" b="1" dirty="0" smtClean="0"/>
          </a:p>
          <a:p>
            <a:pPr marL="514350" indent="-514350">
              <a:buAutoNum type="arabicPeriod"/>
            </a:pPr>
            <a:r>
              <a:rPr lang="sk-SK" sz="2800" dirty="0" smtClean="0"/>
              <a:t> </a:t>
            </a:r>
            <a:r>
              <a:rPr lang="sk-SK" dirty="0" smtClean="0"/>
              <a:t>Ako sa  nazýval  slávny moped vyrábaný v </a:t>
            </a:r>
            <a:br>
              <a:rPr lang="sk-SK" dirty="0" smtClean="0"/>
            </a:br>
            <a:r>
              <a:rPr lang="sk-SK" dirty="0" smtClean="0"/>
              <a:t>  Považských strojárňach už v 60. rokoch 20. </a:t>
            </a:r>
            <a:br>
              <a:rPr lang="sk-SK" dirty="0" smtClean="0"/>
            </a:br>
            <a:r>
              <a:rPr lang="sk-SK" dirty="0" smtClean="0"/>
              <a:t>  storočia.  </a:t>
            </a:r>
          </a:p>
          <a:p>
            <a:pPr marL="514350" indent="-514350">
              <a:buAutoNum type="arabicPeriod" startAt="3"/>
            </a:pPr>
            <a:r>
              <a:rPr lang="sk-SK" dirty="0" smtClean="0"/>
              <a:t>Ako sa nazývala obľúbená hudobná skupina na ukážke</a:t>
            </a:r>
          </a:p>
          <a:p>
            <a:pPr marL="0" indent="0">
              <a:buNone/>
            </a:pPr>
            <a:endParaRPr lang="sk-SK" dirty="0" smtClean="0"/>
          </a:p>
          <a:p>
            <a:pPr marL="514350" indent="-514350">
              <a:buAutoNum type="arabicPeriod" startAt="4"/>
            </a:pPr>
            <a:r>
              <a:rPr lang="sk-SK" dirty="0" smtClean="0"/>
              <a:t>Ako sa  nazývala obľúbená hračka v bývalom Československu.  </a:t>
            </a:r>
          </a:p>
          <a:p>
            <a:pPr marL="514350" indent="-514350">
              <a:buAutoNum type="arabicPeriod" startAt="4"/>
            </a:pPr>
            <a:r>
              <a:rPr lang="sk-SK" dirty="0" smtClean="0"/>
              <a:t>V známej pesničkovej súťaži Zlatý slávik len traja slovenskí speváci prerušili každoročné víťazstvo K. </a:t>
            </a:r>
            <a:r>
              <a:rPr lang="sk-SK" dirty="0" err="1" smtClean="0"/>
              <a:t>Gotta</a:t>
            </a:r>
            <a:r>
              <a:rPr lang="sk-SK" dirty="0" smtClean="0"/>
              <a:t>, ktorí to boli?</a:t>
            </a:r>
            <a:endParaRPr lang="sk-SK" dirty="0"/>
          </a:p>
        </p:txBody>
      </p:sp>
      <p:sp>
        <p:nvSpPr>
          <p:cNvPr id="4" name="Šípka doprava 3">
            <a:hlinkClick r:id="rId2" action="ppaction://hlinkfile"/>
          </p:cNvPr>
          <p:cNvSpPr/>
          <p:nvPr/>
        </p:nvSpPr>
        <p:spPr>
          <a:xfrm>
            <a:off x="683568" y="3791119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ťťť</a:t>
            </a:r>
            <a:endParaRPr lang="sk-SK" dirty="0"/>
          </a:p>
        </p:txBody>
      </p:sp>
      <p:sp>
        <p:nvSpPr>
          <p:cNvPr id="5" name="Šípka doprava 4">
            <a:hlinkClick r:id="rId3" action="ppaction://hlinkfile"/>
          </p:cNvPr>
          <p:cNvSpPr/>
          <p:nvPr/>
        </p:nvSpPr>
        <p:spPr>
          <a:xfrm>
            <a:off x="1619672" y="1844824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Šípka doprava 5">
            <a:hlinkClick r:id="rId4" action="ppaction://hlinkfile"/>
          </p:cNvPr>
          <p:cNvSpPr/>
          <p:nvPr/>
        </p:nvSpPr>
        <p:spPr>
          <a:xfrm>
            <a:off x="2411760" y="3068960"/>
            <a:ext cx="64807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Šípka doprava 6">
            <a:hlinkClick r:id="rId5" action="ppaction://hlinkfile"/>
          </p:cNvPr>
          <p:cNvSpPr/>
          <p:nvPr/>
        </p:nvSpPr>
        <p:spPr>
          <a:xfrm>
            <a:off x="3347864" y="4797152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4393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Poznáš  český  jazyk?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lnSpcReduction="10000"/>
          </a:bodyPr>
          <a:lstStyle/>
          <a:p>
            <a:r>
              <a:rPr lang="sk-SK" dirty="0" smtClean="0"/>
              <a:t>1. Čo znamená  v slovenčine: </a:t>
            </a:r>
            <a:r>
              <a:rPr lang="cs-CZ" i="1" dirty="0"/>
              <a:t>hodit flintu do </a:t>
            </a:r>
            <a:r>
              <a:rPr lang="cs-CZ" i="1" dirty="0" smtClean="0"/>
              <a:t/>
            </a:r>
            <a:br>
              <a:rPr lang="cs-CZ" i="1" dirty="0" smtClean="0"/>
            </a:br>
            <a:r>
              <a:rPr lang="cs-CZ" i="1" dirty="0" smtClean="0"/>
              <a:t>     žita.</a:t>
            </a:r>
          </a:p>
          <a:p>
            <a:r>
              <a:rPr lang="cs-CZ" smtClean="0"/>
              <a:t>2. Čo</a:t>
            </a:r>
            <a:r>
              <a:rPr lang="cs-CZ" dirty="0" smtClean="0"/>
              <a:t> znamená v </a:t>
            </a:r>
            <a:r>
              <a:rPr lang="cs-CZ" dirty="0" err="1" smtClean="0"/>
              <a:t>slovenčine</a:t>
            </a:r>
            <a:r>
              <a:rPr lang="cs-CZ" dirty="0"/>
              <a:t> </a:t>
            </a:r>
            <a:r>
              <a:rPr lang="cs-CZ" i="1" dirty="0"/>
              <a:t>: pustit si hubu na </a:t>
            </a:r>
            <a:r>
              <a:rPr lang="cs-CZ" i="1" dirty="0" smtClean="0"/>
              <a:t/>
            </a:r>
            <a:br>
              <a:rPr lang="cs-CZ" i="1" dirty="0" smtClean="0"/>
            </a:br>
            <a:r>
              <a:rPr lang="cs-CZ" i="1" dirty="0" smtClean="0"/>
              <a:t>    špacír.</a:t>
            </a:r>
          </a:p>
          <a:p>
            <a:r>
              <a:rPr lang="cs-CZ" i="1" dirty="0"/>
              <a:t>3. </a:t>
            </a:r>
            <a:r>
              <a:rPr lang="cs-CZ" i="1" dirty="0" err="1" smtClean="0"/>
              <a:t>Čo</a:t>
            </a:r>
            <a:r>
              <a:rPr lang="cs-CZ" i="1" dirty="0" smtClean="0"/>
              <a:t> </a:t>
            </a:r>
            <a:r>
              <a:rPr lang="cs-CZ" i="1" dirty="0"/>
              <a:t>je rampouch</a:t>
            </a:r>
            <a:r>
              <a:rPr lang="cs-CZ" i="1" dirty="0" smtClean="0"/>
              <a:t>?</a:t>
            </a:r>
          </a:p>
          <a:p>
            <a:r>
              <a:rPr lang="cs-CZ" i="1" dirty="0"/>
              <a:t>4. </a:t>
            </a:r>
            <a:r>
              <a:rPr lang="cs-CZ" i="1" dirty="0" err="1"/>
              <a:t>Čo</a:t>
            </a:r>
            <a:r>
              <a:rPr lang="cs-CZ" i="1" dirty="0"/>
              <a:t> </a:t>
            </a:r>
            <a:r>
              <a:rPr lang="cs-CZ" i="1" dirty="0" err="1"/>
              <a:t>podľa</a:t>
            </a:r>
            <a:r>
              <a:rPr lang="cs-CZ" i="1" dirty="0"/>
              <a:t> vás </a:t>
            </a:r>
            <a:r>
              <a:rPr lang="cs-CZ" i="1" dirty="0" err="1"/>
              <a:t>môže</a:t>
            </a:r>
            <a:r>
              <a:rPr lang="cs-CZ" i="1" dirty="0"/>
              <a:t> byť skřivánek</a:t>
            </a:r>
            <a:r>
              <a:rPr lang="cs-CZ" i="1" dirty="0" smtClean="0"/>
              <a:t>?</a:t>
            </a:r>
          </a:p>
          <a:p>
            <a:r>
              <a:rPr lang="cs-CZ" i="1" dirty="0" smtClean="0"/>
              <a:t>5. </a:t>
            </a:r>
            <a:r>
              <a:rPr lang="cs-CZ" i="1" dirty="0" err="1" smtClean="0"/>
              <a:t>Čo</a:t>
            </a:r>
            <a:r>
              <a:rPr lang="cs-CZ" i="1" dirty="0" smtClean="0"/>
              <a:t> </a:t>
            </a:r>
            <a:r>
              <a:rPr lang="cs-CZ" i="1" dirty="0" err="1" smtClean="0"/>
              <a:t>podľa</a:t>
            </a:r>
            <a:r>
              <a:rPr lang="cs-CZ" i="1" dirty="0" smtClean="0"/>
              <a:t>  vás  znamená  žížala</a:t>
            </a:r>
          </a:p>
          <a:p>
            <a:r>
              <a:rPr lang="cs-CZ" i="1" dirty="0" smtClean="0"/>
              <a:t>6. </a:t>
            </a:r>
            <a:r>
              <a:rPr lang="cs-CZ" i="1" dirty="0" err="1" smtClean="0"/>
              <a:t>Kto</a:t>
            </a:r>
            <a:r>
              <a:rPr lang="cs-CZ" i="1" dirty="0" smtClean="0"/>
              <a:t> je </a:t>
            </a:r>
            <a:r>
              <a:rPr lang="cs-CZ" i="1" dirty="0" err="1" smtClean="0"/>
              <a:t>podľa</a:t>
            </a:r>
            <a:r>
              <a:rPr lang="cs-CZ" i="1" dirty="0"/>
              <a:t> vás jeřáb popelavý </a:t>
            </a:r>
            <a:endParaRPr lang="cs-CZ" i="1" dirty="0" smtClean="0"/>
          </a:p>
          <a:p>
            <a:r>
              <a:rPr lang="cs-CZ" i="1" dirty="0" smtClean="0"/>
              <a:t>7. </a:t>
            </a:r>
            <a:r>
              <a:rPr lang="cs-CZ" i="1" dirty="0" err="1" smtClean="0"/>
              <a:t>Kto</a:t>
            </a:r>
            <a:r>
              <a:rPr lang="cs-CZ" i="1" dirty="0" smtClean="0"/>
              <a:t> je Hlemýžď</a:t>
            </a:r>
            <a:endParaRPr lang="cs-CZ" i="1" dirty="0"/>
          </a:p>
        </p:txBody>
      </p:sp>
    </p:spTree>
    <p:extLst>
      <p:ext uri="{BB962C8B-B14F-4D97-AF65-F5344CB8AC3E}">
        <p14:creationId xmlns:p14="http://schemas.microsoft.com/office/powerpoint/2010/main" val="67176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154</Words>
  <Application>Microsoft Office PowerPoint</Application>
  <PresentationFormat>Prezentácia na obrazovke (4:3)</PresentationFormat>
  <Paragraphs>47</Paragraphs>
  <Slides>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9" baseType="lpstr">
      <vt:lpstr>Motív Office</vt:lpstr>
      <vt:lpstr>100 rokov  od  vzniku  ČSR</vt:lpstr>
      <vt:lpstr>Súťaží sa v týchto témach </vt:lpstr>
      <vt:lpstr>Dejiny  Československa – politika, ekonomika</vt:lpstr>
      <vt:lpstr>Slávne osobnosti</vt:lpstr>
      <vt:lpstr>Film a divadlo</vt:lpstr>
      <vt:lpstr>Telovýchova a šport </vt:lpstr>
      <vt:lpstr>Obľúbené a populárne </vt:lpstr>
      <vt:lpstr>Poznáš  český  jazyk?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100 rokov  od  vzniku  ČSR</dc:title>
  <dc:creator>Raduz</dc:creator>
  <cp:lastModifiedBy>Raduz</cp:lastModifiedBy>
  <cp:revision>55</cp:revision>
  <dcterms:created xsi:type="dcterms:W3CDTF">2018-10-23T19:23:12Z</dcterms:created>
  <dcterms:modified xsi:type="dcterms:W3CDTF">2018-10-28T20:39:02Z</dcterms:modified>
</cp:coreProperties>
</file>