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D65-6187-4E7C-B939-1088A080D728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D65-6187-4E7C-B939-1088A080D728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D65-6187-4E7C-B939-1088A080D728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4774D65-6187-4E7C-B939-1088A080D728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D65-6187-4E7C-B939-1088A080D728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D65-6187-4E7C-B939-1088A080D728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D65-6187-4E7C-B939-1088A080D728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D65-6187-4E7C-B939-1088A080D728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D65-6187-4E7C-B939-1088A080D728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4774D65-6187-4E7C-B939-1088A080D728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4D65-6187-4E7C-B939-1088A080D728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4774D65-6187-4E7C-B939-1088A080D728}" type="datetimeFigureOut">
              <a:rPr lang="sk-SK" smtClean="0"/>
              <a:pPr/>
              <a:t>23.11.2021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C6D59C07-3241-49D6-AC71-5A3D5879C69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kipedia.s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Vypracoval: Branislav </a:t>
            </a:r>
            <a:r>
              <a:rPr lang="sk-SK" dirty="0" err="1" smtClean="0"/>
              <a:t>Benčič</a:t>
            </a:r>
            <a:endParaRPr lang="sk-SK" dirty="0" smtClean="0"/>
          </a:p>
          <a:p>
            <a:r>
              <a:rPr lang="sk-SK" dirty="0" smtClean="0"/>
              <a:t>Pre 9. ročník ZŠ</a:t>
            </a:r>
          </a:p>
          <a:p>
            <a:r>
              <a:rPr lang="sk-SK" dirty="0" smtClean="0"/>
              <a:t>ZŠ s MŠ Kalinčiakova 12</a:t>
            </a:r>
          </a:p>
          <a:p>
            <a:r>
              <a:rPr lang="sk-SK" dirty="0" smtClean="0"/>
              <a:t>Tematický celok: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Medzivojnová Európa</a:t>
            </a:r>
            <a:endParaRPr lang="sk-SK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Slovensko vstupuje do </a:t>
            </a:r>
            <a:r>
              <a:rPr lang="sk-SK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česko</a:t>
            </a: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slovenského štátu</a:t>
            </a:r>
            <a:endParaRPr lang="sk-SK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Problémy so začleňovaním Slovenska do ČSR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spôsobovali, že sa presadzoval tzv. 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centralistický princíp riadenia štátu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centralizmus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...</a:t>
            </a:r>
          </a:p>
          <a:p>
            <a:endParaRPr lang="sk-SK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Domáca politika </a:t>
            </a:r>
            <a:endParaRPr lang="sk-SK" dirty="0"/>
          </a:p>
        </p:txBody>
      </p:sp>
      <p:pic>
        <p:nvPicPr>
          <p:cNvPr id="4" name="Obrázok 3" descr="cs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0"/>
            <a:ext cx="2286000" cy="1524000"/>
          </a:xfrm>
          <a:prstGeom prst="rect">
            <a:avLst/>
          </a:prstGeom>
        </p:spPr>
      </p:pic>
      <p:pic>
        <p:nvPicPr>
          <p:cNvPr id="5" name="Obrázok 4" descr="ustava 192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06" y="4505315"/>
            <a:ext cx="3876694" cy="2352685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6072198" y="4143380"/>
            <a:ext cx="201491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Ústava z roku 1920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714348" y="5934670"/>
            <a:ext cx="4639796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ústave sa hovorilo iba o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československom</a:t>
            </a:r>
          </a:p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národe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začal sa presadzovať </a:t>
            </a:r>
            <a:r>
              <a:rPr lang="sk-SK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tzv</a:t>
            </a:r>
            <a:endParaRPr lang="sk-SK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ČECHOSLOVAKIZMUS 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3071802" y="0"/>
            <a:ext cx="367260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Československá vlajka od roku 1920</a:t>
            </a:r>
            <a:endParaRPr lang="sk-SK" dirty="0"/>
          </a:p>
        </p:txBody>
      </p:sp>
      <p:cxnSp>
        <p:nvCxnSpPr>
          <p:cNvPr id="10" name="Rovná spojovacia šípka 9"/>
          <p:cNvCxnSpPr/>
          <p:nvPr/>
        </p:nvCxnSpPr>
        <p:spPr>
          <a:xfrm rot="10800000" flipV="1">
            <a:off x="3071802" y="2714620"/>
            <a:ext cx="2428892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BlokTextu 10"/>
          <p:cNvSpPr txBox="1"/>
          <p:nvPr/>
        </p:nvSpPr>
        <p:spPr>
          <a:xfrm>
            <a:off x="1285852" y="3429000"/>
            <a:ext cx="352096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Celý štát bol riadený len z „Prahy“</a:t>
            </a:r>
            <a:endParaRPr lang="sk-S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Koncepcia</a:t>
            </a:r>
            <a:r>
              <a:rPr lang="sk-SK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vychádzajúca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 predstavy jednotného „československého národa“</a:t>
            </a:r>
          </a:p>
          <a:p>
            <a:r>
              <a:rPr lang="sk-SK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Popiera</a:t>
            </a:r>
            <a:r>
              <a:rPr lang="sk-SK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svojbytnosť</a:t>
            </a:r>
            <a:r>
              <a:rPr lang="sk-SK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(existenciu samostatného) </a:t>
            </a:r>
            <a:r>
              <a:rPr lang="sk-SK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SLOVENSKÉHO NÁRODA</a:t>
            </a:r>
          </a:p>
          <a:p>
            <a:r>
              <a:rPr lang="sk-SK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Po roku 1920 sa Česko – </a:t>
            </a:r>
            <a:r>
              <a:rPr lang="sk-SK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slovensko</a:t>
            </a:r>
            <a:r>
              <a:rPr lang="sk-SK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písalo už bez spojovníka  =&gt; prijatím </a:t>
            </a:r>
            <a:r>
              <a:rPr lang="sk-SK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Ústavy z roku 1920</a:t>
            </a:r>
            <a:endParaRPr lang="sk-SK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Čechoslovakizmus </a:t>
            </a:r>
            <a:endParaRPr lang="sk-SK" dirty="0"/>
          </a:p>
        </p:txBody>
      </p:sp>
      <p:pic>
        <p:nvPicPr>
          <p:cNvPr id="4" name="Picture 6" descr="Tomáš Garrigue Masaryk 192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4571984"/>
            <a:ext cx="2571736" cy="2286016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1428728" y="5934670"/>
            <a:ext cx="5150514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Jedným z hlavných šíriteľov myšlienky</a:t>
            </a:r>
          </a:p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čechoslovakizmu bol aj prvý </a:t>
            </a:r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česko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–slovenský</a:t>
            </a:r>
          </a:p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prezident T. G. Masaryk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Pri československej vláde sa vytvorilo v </a:t>
            </a:r>
            <a:r>
              <a:rPr lang="sk-SK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Ministerstvo s plnou mocou pre správu Slovenska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viedol ho </a:t>
            </a:r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Vavro </a:t>
            </a:r>
            <a:r>
              <a:rPr lang="sk-SK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Šrobár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...</a:t>
            </a:r>
          </a:p>
          <a:p>
            <a:r>
              <a:rPr lang="sk-SK" dirty="0" smtClean="0">
                <a:latin typeface="Arial" pitchFamily="34" charset="0"/>
                <a:cs typeface="Arial" pitchFamily="34" charset="0"/>
              </a:rPr>
              <a:t>Ministerstvo skutočnosti nemalo plnú moc, ale bolo podriadené Pražskej vláde...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dirty="0" smtClean="0"/>
              <a:t>Vavro </a:t>
            </a:r>
            <a:r>
              <a:rPr lang="sk-SK" dirty="0" err="1" smtClean="0"/>
              <a:t>Šrobár</a:t>
            </a:r>
            <a:endParaRPr lang="sk-SK" dirty="0"/>
          </a:p>
        </p:txBody>
      </p:sp>
      <p:sp>
        <p:nvSpPr>
          <p:cNvPr id="28674" name="AutoShape 2" descr="Ministerstvo s plnou mocou na spravu slovenska gondova ulica staraba.jpg -  BratislavaDen.s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8676" name="Picture 4" descr="Ministerstvo s plnou mocou na spravu slovenska gondova ulica staraba.jpg -  BratislavaDen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9636" y="4065618"/>
            <a:ext cx="4524364" cy="2792382"/>
          </a:xfrm>
          <a:prstGeom prst="rect">
            <a:avLst/>
          </a:prstGeom>
          <a:noFill/>
        </p:spPr>
      </p:pic>
      <p:sp>
        <p:nvSpPr>
          <p:cNvPr id="28678" name="AutoShape 6" descr="Vavro Šrobár mal zásluhy aj o rozvoj verejného zdravotníctva - SME | MY  Banská Bystr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8680" name="Picture 8" descr="Vavro Šrobár: Muž, ktorý získal pre Slovensko Petržalku - Neznáma história  - Žurnál - Prav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058000"/>
            <a:ext cx="3200431" cy="1800000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785786" y="4714884"/>
            <a:ext cx="145725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Vavro </a:t>
            </a:r>
            <a:r>
              <a:rPr lang="sk-SK" dirty="0" err="1" smtClean="0"/>
              <a:t>Šrobár</a:t>
            </a:r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 roku 1919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sa začal prejavovať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„pražský“ </a:t>
            </a:r>
            <a:r>
              <a:rPr lang="sk-SK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centralizmus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keď bola nútene </a:t>
            </a: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zrušená</a:t>
            </a:r>
            <a:r>
              <a:rPr 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Slovenská národná rada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 jej právomoci prešli na pražské orgány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Koniec Slovenskej národnej rady</a:t>
            </a:r>
            <a:endParaRPr lang="sk-SK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V roku </a:t>
            </a:r>
            <a:r>
              <a:rPr lang="sk-SK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1918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z poverenia pražskej vlády vzniká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Ministerstvo s plnou mocou pre správu Slovenska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ktoré riadil </a:t>
            </a:r>
            <a:r>
              <a:rPr lang="sk-SK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Vavro </a:t>
            </a:r>
            <a:r>
              <a:rPr lang="sk-SK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Šrobár</a:t>
            </a:r>
            <a:endParaRPr lang="sk-SK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/>
              <a:t>Ministerstvo s plnou mocou pre správu Slovenska </a:t>
            </a:r>
            <a:endParaRPr lang="sk-SK" dirty="0"/>
          </a:p>
        </p:txBody>
      </p:sp>
      <p:pic>
        <p:nvPicPr>
          <p:cNvPr id="4" name="Obrázok 3" descr="sroba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40" y="4286256"/>
            <a:ext cx="2428860" cy="2571744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2571736" y="6211669"/>
            <a:ext cx="4085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Postupne v Skalici, Žiline a Bratislave </a:t>
            </a:r>
          </a:p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organizoval štátnu správu na Slovensku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3357554" y="2714620"/>
            <a:ext cx="4572032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sk-SK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Alois</a:t>
            </a: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Rašín</a:t>
            </a: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...veľmi schopný ekonóm, politik a minister financií v prvej </a:t>
            </a:r>
            <a:r>
              <a:rPr lang="sk-SK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česko</a:t>
            </a: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– slovenskej republike</a:t>
            </a:r>
          </a:p>
          <a:p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Dokázal dať do poriadku vojnou rozvrátené štátne financie a získal si povesť budovateľa štátu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Schopný ekonóm </a:t>
            </a:r>
            <a:endParaRPr lang="sk-SK" dirty="0"/>
          </a:p>
        </p:txBody>
      </p:sp>
      <p:pic>
        <p:nvPicPr>
          <p:cNvPr id="4" name="Obrázok 3" descr="raši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57" y="4133837"/>
            <a:ext cx="2714643" cy="27241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>
                <a:hlinkClick r:id="rId2"/>
              </a:rPr>
              <a:t>www.wikipedia.sk</a:t>
            </a:r>
            <a:endParaRPr lang="sk-SK" dirty="0" smtClean="0"/>
          </a:p>
          <a:p>
            <a:r>
              <a:rPr lang="sk-SK" dirty="0" smtClean="0"/>
              <a:t>Dejepis pre 9. ročník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Použitá literatúra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Jedným z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nástupníckych štátov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ktoré vznikli na troskách </a:t>
            </a:r>
            <a:r>
              <a:rPr lang="sk-SK" dirty="0" err="1" smtClean="0">
                <a:latin typeface="Arial" pitchFamily="34" charset="0"/>
                <a:cs typeface="Arial" pitchFamily="34" charset="0"/>
              </a:rPr>
              <a:t>rakúsko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– uhorskej monarchie bolo aj </a:t>
            </a:r>
            <a:r>
              <a:rPr lang="sk-SK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Česko – Slovensko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...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jeho </a:t>
            </a:r>
            <a:r>
              <a:rPr lang="sk-SK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hranice nevznikali ľahko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rokovania na mierovej konferencii v Paríži, ale aj urputné boje na domácej pôde...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Vznik nového štátu</a:t>
            </a:r>
            <a:endParaRPr lang="sk-SK" dirty="0"/>
          </a:p>
        </p:txBody>
      </p:sp>
      <p:pic>
        <p:nvPicPr>
          <p:cNvPr id="5" name="Picture 6" descr="Tomáš Garrigue Masaryk 192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929066"/>
            <a:ext cx="1571604" cy="1571612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4071942"/>
            <a:ext cx="1571636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BlokTextu 6"/>
          <p:cNvSpPr txBox="1"/>
          <p:nvPr/>
        </p:nvSpPr>
        <p:spPr>
          <a:xfrm>
            <a:off x="0" y="5500702"/>
            <a:ext cx="142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err="1" smtClean="0"/>
              <a:t>T.G.Masaryk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2143108" y="5500702"/>
            <a:ext cx="114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err="1" smtClean="0"/>
              <a:t>K.Kramář</a:t>
            </a:r>
            <a:endParaRPr lang="sk-SK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4071942"/>
            <a:ext cx="1500198" cy="147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BlokTextu 9"/>
          <p:cNvSpPr txBox="1"/>
          <p:nvPr/>
        </p:nvSpPr>
        <p:spPr>
          <a:xfrm>
            <a:off x="4071934" y="550070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err="1" smtClean="0"/>
              <a:t>E.Beneš</a:t>
            </a:r>
            <a:endParaRPr lang="sk-SK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3570" y="4000504"/>
            <a:ext cx="1381126" cy="13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BlokTextu 11"/>
          <p:cNvSpPr txBox="1"/>
          <p:nvPr/>
        </p:nvSpPr>
        <p:spPr>
          <a:xfrm>
            <a:off x="5572132" y="5429264"/>
            <a:ext cx="147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err="1" smtClean="0"/>
              <a:t>M.R.Štefánik</a:t>
            </a:r>
            <a:endParaRPr lang="sk-SK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43834" y="4071942"/>
            <a:ext cx="150016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BlokTextu 13"/>
          <p:cNvSpPr txBox="1"/>
          <p:nvPr/>
        </p:nvSpPr>
        <p:spPr>
          <a:xfrm>
            <a:off x="7858148" y="5500702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err="1" smtClean="0"/>
              <a:t>A.Rašín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Česko – Slovensko do roku 1928</a:t>
            </a:r>
            <a:endParaRPr lang="sk-SK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57628"/>
            <a:ext cx="9144000" cy="300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Obrázok 3" descr="vlajka v rokoch 1918 - 19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428736"/>
            <a:ext cx="2857520" cy="1400175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3143240" y="2428868"/>
            <a:ext cx="366555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Vlajka I. ČSR v rokoch 1918 - 1920</a:t>
            </a:r>
            <a:endParaRPr lang="sk-SK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Slovensko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malo v rámci československého štátu 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rozlohu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niečo cez </a:t>
            </a:r>
            <a:r>
              <a:rPr lang="sk-SK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49 tisíc kilometrov štvorcových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a takmer </a:t>
            </a:r>
            <a:r>
              <a:rPr lang="sk-SK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 milióny obyvateľov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sk-SK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Súčasťou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I. ČSR bola aj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Podkarpatská Rus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pripojená na východe k slovenskému územiu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Podkarpatská Rus</a:t>
            </a:r>
            <a:endParaRPr lang="sk-SK" dirty="0"/>
          </a:p>
        </p:txBody>
      </p:sp>
      <p:pic>
        <p:nvPicPr>
          <p:cNvPr id="5" name="Obrázok 4" descr="csr republik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43452"/>
            <a:ext cx="5572132" cy="2014548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3286116" y="4000504"/>
            <a:ext cx="21551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Podkarpatská Rus</a:t>
            </a:r>
            <a:endParaRPr lang="sk-SK" b="1" dirty="0"/>
          </a:p>
        </p:txBody>
      </p:sp>
      <p:cxnSp>
        <p:nvCxnSpPr>
          <p:cNvPr id="8" name="Rovná spojovacia šípka 7"/>
          <p:cNvCxnSpPr>
            <a:stCxn id="6" idx="2"/>
          </p:cNvCxnSpPr>
          <p:nvPr/>
        </p:nvCxnSpPr>
        <p:spPr>
          <a:xfrm rot="16200000" flipH="1">
            <a:off x="3652377" y="5081145"/>
            <a:ext cx="1916684" cy="494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Pripojenie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Slovenska</a:t>
            </a:r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k 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Česku</a:t>
            </a:r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a vznik Česko – Slovenska bol náročný proces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Maďarská vláda nerešpektovala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u="sng" dirty="0" smtClean="0">
                <a:latin typeface="Arial" pitchFamily="34" charset="0"/>
                <a:cs typeface="Arial" pitchFamily="34" charset="0"/>
              </a:rPr>
              <a:t>Martinskú deklaráciu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a ani vytýčenú </a:t>
            </a:r>
            <a:r>
              <a:rPr lang="sk-SK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dočasnú </a:t>
            </a:r>
            <a:r>
              <a:rPr lang="sk-SK" u="sng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slovensko</a:t>
            </a:r>
            <a:r>
              <a:rPr lang="sk-SK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– maďarskú hranicu </a:t>
            </a:r>
          </a:p>
          <a:p>
            <a:r>
              <a:rPr lang="sk-SK" dirty="0" smtClean="0">
                <a:latin typeface="Arial" pitchFamily="34" charset="0"/>
                <a:cs typeface="Arial" pitchFamily="34" charset="0"/>
              </a:rPr>
              <a:t>Maďarská vláda tu nechala vojsko, úradníkov a aj žandárov...</a:t>
            </a:r>
          </a:p>
          <a:p>
            <a:r>
              <a:rPr lang="sk-SK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Správu nad Slovenskom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postupne do svojich rúk preberali miestne </a:t>
            </a:r>
            <a:r>
              <a:rPr lang="sk-SK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národné rady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národné gardy</a:t>
            </a:r>
          </a:p>
          <a:p>
            <a:r>
              <a:rPr lang="sk-SK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Česko – slovenské armádne jednotky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postupne obsadzovali územie Slovenska 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Začleňovanie Slovenska do ČSR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 roku </a:t>
            </a: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1919</a:t>
            </a:r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bola vyhlásená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MAĎARSKÁ RÁDOVÁ REPUBLIKA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maďarská </a:t>
            </a:r>
            <a:r>
              <a:rPr lang="sk-SK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bolševická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vláda </a:t>
            </a:r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sa </a:t>
            </a:r>
            <a:r>
              <a:rPr lang="sk-SK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pokúsila obsadiť aj územie Slovenska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čo sa jej na krátku dobu podarilo a </a:t>
            </a:r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vznikol útvar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, ktorý niesol názov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SLOVENSKÁ REPUBLIKA RÁD</a:t>
            </a:r>
          </a:p>
          <a:p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Slovenská republika rád</a:t>
            </a:r>
            <a:endParaRPr lang="sk-SK" dirty="0"/>
          </a:p>
        </p:txBody>
      </p:sp>
      <p:pic>
        <p:nvPicPr>
          <p:cNvPr id="4" name="Obrázok 3" descr="sr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07" y="4319576"/>
            <a:ext cx="3952893" cy="2538424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0" y="3857628"/>
            <a:ext cx="390850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Slovenská rádová republika 1919</a:t>
            </a:r>
          </a:p>
          <a:p>
            <a:pPr algn="ctr"/>
            <a:r>
              <a:rPr lang="sk-SK" dirty="0" smtClean="0"/>
              <a:t>bol to posledný z pokusov maďarskej </a:t>
            </a:r>
          </a:p>
          <a:p>
            <a:pPr algn="ctr"/>
            <a:r>
              <a:rPr lang="sk-SK" dirty="0" smtClean="0"/>
              <a:t>vlády udržať si územie Slovenska </a:t>
            </a:r>
          </a:p>
        </p:txBody>
      </p:sp>
      <p:cxnSp>
        <p:nvCxnSpPr>
          <p:cNvPr id="9" name="Rovná spojovacia šípka 8"/>
          <p:cNvCxnSpPr>
            <a:stCxn id="5" idx="3"/>
          </p:cNvCxnSpPr>
          <p:nvPr/>
        </p:nvCxnSpPr>
        <p:spPr>
          <a:xfrm>
            <a:off x="3908506" y="4319293"/>
            <a:ext cx="2806634" cy="609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1000100" y="5934670"/>
            <a:ext cx="4217501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Slovenská republika rád </a:t>
            </a:r>
            <a:r>
              <a:rPr lang="sk-SK" dirty="0" smtClean="0"/>
              <a:t>trvala zhruba </a:t>
            </a:r>
          </a:p>
          <a:p>
            <a:pPr algn="ctr"/>
            <a:r>
              <a:rPr lang="sk-SK" u="sng" dirty="0" smtClean="0"/>
              <a:t>dva týždne </a:t>
            </a:r>
            <a:r>
              <a:rPr lang="sk-SK" dirty="0" smtClean="0"/>
              <a:t>potom územie Slovenska</a:t>
            </a:r>
          </a:p>
          <a:p>
            <a:pPr algn="ctr"/>
            <a:r>
              <a:rPr lang="sk-SK" dirty="0" smtClean="0"/>
              <a:t>oslobodila československá armáda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Pripomíname si vyhlásenie Slovenskej republiky rád: Išlo o prvý historický  pokus o socialistické zriadenie na našom území – Časopis VZD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8" name="Picture 4" descr="Pripomíname si vyhlásenie Slovenskej republiky rád: Išlo o prvý historický  pokus o socialistické zriadenie na našom území – Časopis VZD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571612"/>
            <a:ext cx="5286412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PRVÁ ČESKO - SLOVENSKÁ REPUBLIKA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sa 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„orientovala“ predovšetkým na </a:t>
            </a: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Francúzsko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a primárne sa spoliehala na jeho podporu</a:t>
            </a:r>
          </a:p>
          <a:p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Zahraničná politika I. ČSR</a:t>
            </a:r>
            <a:endParaRPr lang="sk-SK" dirty="0"/>
          </a:p>
        </p:txBody>
      </p:sp>
      <p:pic>
        <p:nvPicPr>
          <p:cNvPr id="4" name="Obrázok 3" descr="prva slovenska republik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00" y="4076684"/>
            <a:ext cx="5362600" cy="2781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latin typeface="Arial" pitchFamily="34" charset="0"/>
                <a:cs typeface="Arial" pitchFamily="34" charset="0"/>
              </a:rPr>
              <a:t>V roku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1921 </a:t>
            </a:r>
            <a:r>
              <a:rPr lang="sk-SK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vzniká </a:t>
            </a:r>
            <a:r>
              <a:rPr lang="sk-SK" u="sng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vojensko</a:t>
            </a:r>
            <a:r>
              <a:rPr lang="sk-SK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– politické spojenectvo </a:t>
            </a:r>
            <a:r>
              <a:rPr lang="sk-SK" dirty="0" smtClean="0">
                <a:latin typeface="Arial" pitchFamily="34" charset="0"/>
                <a:cs typeface="Arial" pitchFamily="34" charset="0"/>
              </a:rPr>
              <a:t>medzi Česko – slovenskou republikou, Rumunskom a Juhosláviou 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Malá dohoda (1921 – 1939)</a:t>
            </a:r>
          </a:p>
          <a:p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Malá dohoda mala 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chrániť Česko – </a:t>
            </a:r>
            <a:r>
              <a:rPr lang="sk-SK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slovensko</a:t>
            </a:r>
            <a:r>
              <a:rPr lang="sk-SK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 pred </a:t>
            </a:r>
            <a:r>
              <a:rPr lang="sk-SK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maďarským revizionizmom 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(=&gt; územné nároky Maďarska)...</a:t>
            </a:r>
            <a:endParaRPr lang="sk-SK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Zahraničná politika - </a:t>
            </a:r>
            <a:r>
              <a:rPr lang="sk-SK" dirty="0" smtClean="0">
                <a:solidFill>
                  <a:srgbClr val="FF0000"/>
                </a:solidFill>
              </a:rPr>
              <a:t>Malá dohoda 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7170" name="Picture 2" descr="Územní změny po válce | 1. světová válka a vznik Československ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1712" y="3708064"/>
            <a:ext cx="3162288" cy="31499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440</TotalTime>
  <Words>577</Words>
  <Application>Microsoft Office PowerPoint</Application>
  <PresentationFormat>Prezentácia na obrazovke (4:3)</PresentationFormat>
  <Paragraphs>68</Paragraphs>
  <Slides>16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1" baseType="lpstr">
      <vt:lpstr>Arial</vt:lpstr>
      <vt:lpstr>Constantia</vt:lpstr>
      <vt:lpstr>Wingdings</vt:lpstr>
      <vt:lpstr>Wingdings 2</vt:lpstr>
      <vt:lpstr>Papier</vt:lpstr>
      <vt:lpstr>Slovensko vstupuje do česko – slovenského štátu</vt:lpstr>
      <vt:lpstr>Vznik nového štátu</vt:lpstr>
      <vt:lpstr>Česko – Slovensko do roku 1928</vt:lpstr>
      <vt:lpstr>Podkarpatská Rus</vt:lpstr>
      <vt:lpstr>Začleňovanie Slovenska do ČSR</vt:lpstr>
      <vt:lpstr>Slovenská republika rád</vt:lpstr>
      <vt:lpstr>Prezentácia programu PowerPoint</vt:lpstr>
      <vt:lpstr>Zahraničná politika I. ČSR</vt:lpstr>
      <vt:lpstr>Zahraničná politika - Malá dohoda </vt:lpstr>
      <vt:lpstr>Domáca politika </vt:lpstr>
      <vt:lpstr>Čechoslovakizmus </vt:lpstr>
      <vt:lpstr>Vavro Šrobár</vt:lpstr>
      <vt:lpstr>Koniec Slovenskej národnej rady</vt:lpstr>
      <vt:lpstr>Ministerstvo s plnou mocou pre správu Slovenska </vt:lpstr>
      <vt:lpstr>Schopný ekonóm </vt:lpstr>
      <vt:lpstr>Použitá literatúra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Slovensko vstupuje do česko – slovenského štátu</dc:title>
  <dc:creator>Valued Acer Customer</dc:creator>
  <cp:lastModifiedBy>student</cp:lastModifiedBy>
  <cp:revision>51</cp:revision>
  <dcterms:created xsi:type="dcterms:W3CDTF">2013-10-09T20:05:56Z</dcterms:created>
  <dcterms:modified xsi:type="dcterms:W3CDTF">2021-11-23T06:56:10Z</dcterms:modified>
</cp:coreProperties>
</file>