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11.2.2021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nazývajú bunky zabezpečujúce príjem potravy u hubiek? + súčasťou ktorej zárodočnej vrstvy sú?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PORIFERA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 2 zástupcov čeľade astrovité.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SYSTÉM RASTLÍN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aké oddelenia delíme výtrusné rastliny? (aký je odborný názov výtrusných r.?)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SYSTÉM RASTLÍN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časť tela nezmara, ktorá mu slúži na pohyb?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Časti tiel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rôsolovitá hmota u hubiek + kde sa nachádza?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Časti tiel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Odborný názov semenných rastlín?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</a:t>
            </a:r>
            <a:r>
              <a:rPr lang="sk-SK" b="1" dirty="0" smtClean="0">
                <a:solidFill>
                  <a:schemeClr val="bg1"/>
                </a:solidFill>
              </a:rPr>
              <a:t>S-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nepohlavný spôsob rozmnožovania </a:t>
            </a:r>
            <a:r>
              <a:rPr lang="sk-SK" sz="3200" b="1" dirty="0" err="1" smtClean="0">
                <a:solidFill>
                  <a:schemeClr val="tx1"/>
                </a:solidFill>
              </a:rPr>
              <a:t>pŕhlivcov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</a:t>
            </a:r>
            <a:r>
              <a:rPr lang="sk-SK" b="1" dirty="0" smtClean="0">
                <a:solidFill>
                  <a:schemeClr val="bg1"/>
                </a:solidFill>
              </a:rPr>
              <a:t>S-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bunková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organela</a:t>
            </a:r>
            <a:r>
              <a:rPr lang="sk-SK" sz="3200" b="1" dirty="0" smtClean="0">
                <a:solidFill>
                  <a:schemeClr val="tx1"/>
                </a:solidFill>
              </a:rPr>
              <a:t> spolupracuje s jadrom?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</a:t>
            </a:r>
            <a:r>
              <a:rPr lang="sk-SK" sz="3200" b="1" dirty="0" err="1" smtClean="0">
                <a:solidFill>
                  <a:schemeClr val="tx1"/>
                </a:solidFill>
              </a:rPr>
              <a:t>lyzozómy</a:t>
            </a:r>
            <a:r>
              <a:rPr lang="sk-SK" sz="3200" b="1" dirty="0" smtClean="0">
                <a:solidFill>
                  <a:schemeClr val="tx1"/>
                </a:solidFill>
              </a:rPr>
              <a:t>? </a:t>
            </a:r>
            <a:r>
              <a:rPr lang="sk-SK" sz="3200" b="1" dirty="0" smtClean="0">
                <a:solidFill>
                  <a:schemeClr val="tx1"/>
                </a:solidFill>
              </a:rPr>
              <a:t>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Ploskavce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Systém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Porifera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000760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Systém rastlín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429388" y="278605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Časti tiel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</a:t>
            </a:r>
            <a:r>
              <a:rPr lang="sk-SK" sz="2400" b="1" dirty="0" smtClean="0">
                <a:solidFill>
                  <a:schemeClr val="tx1"/>
                </a:solidFill>
              </a:rPr>
              <a:t>S-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</a:t>
            </a:r>
            <a:r>
              <a:rPr lang="sk-SK" sz="2400" b="1" dirty="0" smtClean="0">
                <a:solidFill>
                  <a:schemeClr val="tx1"/>
                </a:solidFill>
              </a:rPr>
              <a:t>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57147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Ploskavce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571472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Systém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642910" y="535782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Porifera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Systém rastlín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072198" y="278605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Časti tiel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</a:t>
            </a:r>
            <a:r>
              <a:rPr lang="sk-SK" sz="2400" b="1" dirty="0" smtClean="0">
                <a:solidFill>
                  <a:schemeClr val="tx1"/>
                </a:solidFill>
              </a:rPr>
              <a:t>S</a:t>
            </a:r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Rozmnožovacia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Srdce 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dýchanie + odborný názov?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JE ROZDIEL MEDZI SPERMIOU A VAJÍČKOM?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Rozmnožovacia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Koľko dielov (častí) má srdce obojživelníkov?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</a:t>
            </a:r>
            <a:r>
              <a:rPr lang="sk-SK" sz="3200" b="1" smtClean="0">
                <a:solidFill>
                  <a:schemeClr val="tx1"/>
                </a:solidFill>
              </a:rPr>
              <a:t>životným prostredím?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ABO systém?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OKOSTICA?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PLANULA?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smtClean="0">
                <a:solidFill>
                  <a:schemeClr val="tx1"/>
                </a:solidFill>
              </a:rPr>
              <a:t>Čo je to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Koľko tried patrí pod </a:t>
            </a:r>
            <a:r>
              <a:rPr lang="sk-SK" sz="3200" b="1" dirty="0" err="1" smtClean="0">
                <a:solidFill>
                  <a:schemeClr val="tx1"/>
                </a:solidFill>
              </a:rPr>
              <a:t>Ploskavce</a:t>
            </a:r>
            <a:r>
              <a:rPr lang="sk-SK" sz="3200" b="1" dirty="0" smtClean="0">
                <a:solidFill>
                  <a:schemeClr val="tx1"/>
                </a:solidFill>
              </a:rPr>
              <a:t>? Vymenujte ich.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Ploskavce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vývin majú </a:t>
            </a:r>
            <a:r>
              <a:rPr lang="sk-SK" sz="3200" b="1" dirty="0" err="1" smtClean="0">
                <a:solidFill>
                  <a:schemeClr val="tx1"/>
                </a:solidFill>
              </a:rPr>
              <a:t>ploskavce</a:t>
            </a:r>
            <a:r>
              <a:rPr lang="sk-SK" sz="3200" b="1" dirty="0" smtClean="0">
                <a:solidFill>
                  <a:schemeClr val="tx1"/>
                </a:solidFill>
              </a:rPr>
              <a:t>? Vysvetlite.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Ploskavce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podkmene </a:t>
            </a:r>
            <a:r>
              <a:rPr lang="sk-SK" sz="3200" b="1" dirty="0" err="1" smtClean="0">
                <a:solidFill>
                  <a:schemeClr val="tx1"/>
                </a:solidFill>
              </a:rPr>
              <a:t>Chordátov</a:t>
            </a:r>
            <a:r>
              <a:rPr lang="sk-SK" sz="3200" b="1" dirty="0" smtClean="0">
                <a:solidFill>
                  <a:schemeClr val="tx1"/>
                </a:solidFill>
              </a:rPr>
              <a:t>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Systém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ktorého kmeň patrí osa útočná? + ako sa tento kmeň odborne nazýva?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Systém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Hubky sú z hľadiska spôsobu výživy ...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PORIFERA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505</Words>
  <Application>Microsoft Office PowerPoint</Application>
  <PresentationFormat>Prezentácia na obrazovke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Snímka 1</vt:lpstr>
      <vt:lpstr>VÝBER TÉM PRVÉHO KOLA</vt:lpstr>
      <vt:lpstr>BIOLOGICKÉ  MIŠ - MAŠ</vt:lpstr>
      <vt:lpstr>BIOLOGICKÉ  MIŠ - MAŠ</vt:lpstr>
      <vt:lpstr>Ploskavce</vt:lpstr>
      <vt:lpstr>Ploskavce</vt:lpstr>
      <vt:lpstr>Systém živočíchov</vt:lpstr>
      <vt:lpstr>Systém živočíchov</vt:lpstr>
      <vt:lpstr>PORIFERA</vt:lpstr>
      <vt:lpstr>PORIFERA</vt:lpstr>
      <vt:lpstr>SYSTÉM RASTLÍN</vt:lpstr>
      <vt:lpstr>SYSTÉM RASTLÍN</vt:lpstr>
      <vt:lpstr>Časti tiel živočíchov</vt:lpstr>
      <vt:lpstr>Časti tiel živočíchov</vt:lpstr>
      <vt:lpstr>Biológia na písmeno S-</vt:lpstr>
      <vt:lpstr>Biológia na písmeno S-</vt:lpstr>
      <vt:lpstr>Bunka</vt:lpstr>
      <vt:lpstr>Bunka</vt:lpstr>
      <vt:lpstr>Snímka 19</vt:lpstr>
      <vt:lpstr>VÝBER TÉM DRUHÉHO KOLA</vt:lpstr>
      <vt:lpstr>Dýchanie </vt:lpstr>
      <vt:lpstr>Rozmnožovacia sústava</vt:lpstr>
      <vt:lpstr>Srdce 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188</cp:revision>
  <dcterms:created xsi:type="dcterms:W3CDTF">2013-10-02T05:42:02Z</dcterms:created>
  <dcterms:modified xsi:type="dcterms:W3CDTF">2021-02-11T14:38:31Z</dcterms:modified>
</cp:coreProperties>
</file>