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4" autoAdjust="0"/>
    <p:restoredTop sz="94660"/>
  </p:normalViewPr>
  <p:slideViewPr>
    <p:cSldViewPr>
      <p:cViewPr varScale="1">
        <p:scale>
          <a:sx n="107" d="100"/>
          <a:sy n="107" d="100"/>
        </p:scale>
        <p:origin x="-9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BIO duel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rastliny majú tzv. symbiotické korene?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KOREŇ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755576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odborne voláme vytláčanie kvapiek vody?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FYLOM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časť (z anatomickej stavby listu) je tvorená krycím pletivom?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FYLOM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pohybuje voda, ak sa bunka nachádza v hypertonickom prostredí?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PRENOS LÁTOK V BUNKE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aktívne sa môžu prenášať látky do bunky?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PRENOS LÁTOK V BUNKE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typ koreňovej sústavy typický pre </a:t>
            </a:r>
            <a:r>
              <a:rPr lang="sk-SK" sz="3200" b="1" dirty="0" err="1" smtClean="0">
                <a:solidFill>
                  <a:schemeClr val="tx1"/>
                </a:solidFill>
              </a:rPr>
              <a:t>jednoklíčnolistové</a:t>
            </a:r>
            <a:r>
              <a:rPr lang="sk-SK" sz="3200" b="1" dirty="0" smtClean="0">
                <a:solidFill>
                  <a:schemeClr val="tx1"/>
                </a:solidFill>
              </a:rPr>
              <a:t> rastliny?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H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nazývame korene parazitických rastlín?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H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plodu má </a:t>
            </a:r>
            <a:r>
              <a:rPr lang="sk-SK" sz="3200" b="1" dirty="0" err="1" smtClean="0">
                <a:solidFill>
                  <a:schemeClr val="tx1"/>
                </a:solidFill>
              </a:rPr>
              <a:t>kiwi</a:t>
            </a:r>
            <a:r>
              <a:rPr lang="sk-SK" sz="3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Semená a </a:t>
            </a:r>
            <a:r>
              <a:rPr lang="sk-SK" b="1" dirty="0" smtClean="0">
                <a:solidFill>
                  <a:schemeClr val="bg1"/>
                </a:solidFill>
              </a:rPr>
              <a:t>plody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3093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Typ plodu púpavy.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Semená a plody</a:t>
            </a: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Organely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285720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Koreň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357950" y="131733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FYLOM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Prenos látok v bunke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H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Semená a plody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57024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Organely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539552" y="4017737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436432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Koreň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143636" y="132029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FYLOM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215074" y="27146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Prenos látok v bunke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407194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H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240722" y="546027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Semená a plody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BIO duel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JAZYKY EURÓPY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ČESKO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N-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sa nachádza na SR najsevernejšie?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ktorom kontinente sa nachádza Viktóriino jazero?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 jazykom sa rozpráva vo Švajčiarsku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najvyšší vrch ČR?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ČESKO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slovenské mestá majú viac ako 100 000 obyvateľov?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Prečo vidíme stále jednu a tú istú stranu Mesiaca?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Štát ležiaci v pohorí Himaláje.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N-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môžeme nájsť najvyšší mrakodrap sveta </a:t>
            </a:r>
            <a:r>
              <a:rPr lang="sk-SK" sz="3200" b="1" dirty="0" err="1" smtClean="0">
                <a:solidFill>
                  <a:schemeClr val="tx1"/>
                </a:solidFill>
              </a:rPr>
              <a:t>Burj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Khalifa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ORGANIZMY SÚ </a:t>
            </a:r>
            <a:r>
              <a:rPr lang="sk-SK" sz="3200" b="1" u="sng" dirty="0" smtClean="0">
                <a:solidFill>
                  <a:schemeClr val="tx1"/>
                </a:solidFill>
              </a:rPr>
              <a:t>HUBY</a:t>
            </a:r>
            <a:r>
              <a:rPr lang="sk-SK" sz="3200" b="1" dirty="0" smtClean="0">
                <a:solidFill>
                  <a:schemeClr val="tx1"/>
                </a:solidFill>
              </a:rPr>
              <a:t> Z HĽADISKA </a:t>
            </a:r>
            <a:r>
              <a:rPr lang="sk-SK" sz="3200" b="1" dirty="0" err="1" smtClean="0">
                <a:solidFill>
                  <a:schemeClr val="tx1"/>
                </a:solidFill>
              </a:rPr>
              <a:t>SPôSOBU</a:t>
            </a:r>
            <a:r>
              <a:rPr lang="sk-SK" sz="3200" b="1" dirty="0" smtClean="0">
                <a:solidFill>
                  <a:schemeClr val="tx1"/>
                </a:solidFill>
              </a:rPr>
              <a:t> VÝŽIVY?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Druh ovocia (plodu) nesúci vo svojom názve zakladateľa jedného zo svetových náboženstiev.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</a:t>
            </a:r>
            <a:r>
              <a:rPr lang="sk-SK" sz="3200" b="1" dirty="0" err="1" smtClean="0">
                <a:solidFill>
                  <a:schemeClr val="tx1"/>
                </a:solidFill>
              </a:rPr>
              <a:t>organela</a:t>
            </a:r>
            <a:r>
              <a:rPr lang="sk-SK" sz="3200" b="1" dirty="0" smtClean="0">
                <a:solidFill>
                  <a:schemeClr val="tx1"/>
                </a:solidFill>
              </a:rPr>
              <a:t> obsahuje vo svojej stavbe </a:t>
            </a:r>
            <a:r>
              <a:rPr lang="sk-SK" sz="3200" b="1" dirty="0" err="1" smtClean="0">
                <a:solidFill>
                  <a:schemeClr val="tx1"/>
                </a:solidFill>
              </a:rPr>
              <a:t>tylakoidy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Organely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S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smtClean="0">
                <a:solidFill>
                  <a:schemeClr val="tx1"/>
                </a:solidFill>
              </a:rPr>
              <a:t>ktorou </a:t>
            </a:r>
            <a:r>
              <a:rPr lang="sk-SK" sz="3200" b="1" dirty="0" err="1" smtClean="0">
                <a:solidFill>
                  <a:schemeClr val="tx1"/>
                </a:solidFill>
              </a:rPr>
              <a:t>organelou</a:t>
            </a:r>
            <a:r>
              <a:rPr lang="sk-SK" sz="3200" b="1" dirty="0" smtClean="0">
                <a:solidFill>
                  <a:schemeClr val="tx1"/>
                </a:solidFill>
              </a:rPr>
              <a:t> sa spája </a:t>
            </a:r>
            <a:r>
              <a:rPr lang="sk-SK" sz="3200" b="1" dirty="0" err="1" smtClean="0">
                <a:solidFill>
                  <a:schemeClr val="tx1"/>
                </a:solidFill>
              </a:rPr>
              <a:t>ribozóm</a:t>
            </a:r>
            <a:r>
              <a:rPr lang="sk-SK" sz="3200" b="1" dirty="0" smtClean="0">
                <a:solidFill>
                  <a:schemeClr val="tx1"/>
                </a:solidFill>
              </a:rPr>
              <a:t>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Organely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živočíchy zasadia každoročne tisícky stromov (pretože zabudnú, kde si ukryli zásoby potravy)?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Zaujímavosti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Za zabitie ktorého zvieraťa dostaneš v Číne trest smrti?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Zaujimavostí</a:t>
            </a:r>
            <a:r>
              <a:rPr lang="sk-SK" b="1" dirty="0" smtClean="0">
                <a:solidFill>
                  <a:schemeClr val="bg1"/>
                </a:solidFill>
              </a:rPr>
              <a:t>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koreňa má rastlina georgína?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KOREŇ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551</Words>
  <Application>Microsoft Office PowerPoint</Application>
  <PresentationFormat>Prezentácia na obrazovke (4:3)</PresentationFormat>
  <Paragraphs>275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Prezentácia programu PowerPoint</vt:lpstr>
      <vt:lpstr>VÝBER TÉM PRVÉHO KOLA</vt:lpstr>
      <vt:lpstr>BIOLOGICKÉ  MIŠ - MAŠ</vt:lpstr>
      <vt:lpstr>BIOLOGICKÉ  MIŠ - MAŠ</vt:lpstr>
      <vt:lpstr>Organely</vt:lpstr>
      <vt:lpstr>Organely</vt:lpstr>
      <vt:lpstr>Zaujímavosti z ríše zvierat</vt:lpstr>
      <vt:lpstr>Zaujimavostí z ríše zvierat</vt:lpstr>
      <vt:lpstr>KOREŇ</vt:lpstr>
      <vt:lpstr>KOREŇ</vt:lpstr>
      <vt:lpstr>FYLOM</vt:lpstr>
      <vt:lpstr>FYLOM</vt:lpstr>
      <vt:lpstr>PRENOS LÁTOK V BUNKE</vt:lpstr>
      <vt:lpstr>PRENOS LÁTOK V BUNKE</vt:lpstr>
      <vt:lpstr>Biológia na písmeno H</vt:lpstr>
      <vt:lpstr>Biológia na písmeno H</vt:lpstr>
      <vt:lpstr>Semená a plody</vt:lpstr>
      <vt:lpstr>Semená a plody</vt:lpstr>
      <vt:lpstr>Prezentácia programu PowerPoint</vt:lpstr>
      <vt:lpstr>VÝBER TÉM DRUHÉHO KOLA</vt:lpstr>
      <vt:lpstr>NÁRODNÉ PARKY SR</vt:lpstr>
      <vt:lpstr>JAZERÁ SVETA</vt:lpstr>
      <vt:lpstr>JAZYKY EURÓPY</vt:lpstr>
      <vt:lpstr>ČESKO</vt:lpstr>
      <vt:lpstr>SLOVENSKÉ MESTÁ</vt:lpstr>
      <vt:lpstr>GEOGRAFIA A VESMÍR</vt:lpstr>
      <vt:lpstr>GEOGRAFIA NA PÍSMENO N-</vt:lpstr>
      <vt:lpstr>SVETOVÉ STAVBY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student</cp:lastModifiedBy>
  <cp:revision>144</cp:revision>
  <dcterms:created xsi:type="dcterms:W3CDTF">2013-10-02T05:42:02Z</dcterms:created>
  <dcterms:modified xsi:type="dcterms:W3CDTF">2021-10-25T13:25:53Z</dcterms:modified>
</cp:coreProperties>
</file>