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28692B-373A-44F5-96D3-FFCEAF4C0745}" type="datetimeFigureOut">
              <a:rPr lang="sk-SK" smtClean="0"/>
              <a:t>22.9.2014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A49828-4141-4AE2-8986-B5D3AF90992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800" dirty="0" smtClean="0"/>
              <a:t>ČAS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pPr algn="ctr"/>
            <a:r>
              <a:rPr lang="sk-SK" dirty="0" smtClean="0"/>
              <a:t>význam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rok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študenta, ktorý prepadol na skúške a musí opakovať ročník?</a:t>
            </a:r>
            <a:endParaRPr lang="sk-SK" dirty="0"/>
          </a:p>
        </p:txBody>
      </p:sp>
      <p:pic>
        <p:nvPicPr>
          <p:cNvPr id="1026" name="Picture 2" descr="C:\Users\Danka\AppData\Local\Microsoft\Windows\Temporary Internet Files\Content.IE5\C3P4IXNN\MP90042782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643182"/>
            <a:ext cx="3929058" cy="3529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mesiac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matku, ktorá porodila predčasne dieťa?</a:t>
            </a:r>
            <a:endParaRPr lang="sk-SK" dirty="0"/>
          </a:p>
        </p:txBody>
      </p:sp>
      <p:pic>
        <p:nvPicPr>
          <p:cNvPr id="2050" name="Picture 2" descr="C:\Users\Danka\AppData\Local\Microsoft\Windows\Temporary Internet Files\Content.IE5\C3P4IXNN\MP900448534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428868"/>
            <a:ext cx="2667003" cy="4000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týždeň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redaktora týždenníka, ktorý nestihol napísať článok?</a:t>
            </a:r>
            <a:endParaRPr lang="sk-SK" dirty="0"/>
          </a:p>
        </p:txBody>
      </p:sp>
      <p:pic>
        <p:nvPicPr>
          <p:cNvPr id="3074" name="Picture 2" descr="C:\Users\Danka\AppData\Local\Microsoft\Windows\Temporary Internet Files\Content.IE5\VD3JK147\MC90024122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6062" y="2519628"/>
            <a:ext cx="2430533" cy="2552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hodina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milencov čakajúcich na seba?</a:t>
            </a:r>
            <a:endParaRPr lang="sk-SK" dirty="0"/>
          </a:p>
        </p:txBody>
      </p:sp>
      <p:pic>
        <p:nvPicPr>
          <p:cNvPr id="4098" name="Picture 2" descr="C:\Users\Danka\AppData\Local\Microsoft\Windows\Temporary Internet Files\Content.IE5\VD3JK147\MP900430627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5965585" cy="3975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minúta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človeka, ktorý zmeškal lietadlo?</a:t>
            </a:r>
            <a:endParaRPr lang="sk-SK" dirty="0"/>
          </a:p>
        </p:txBody>
      </p:sp>
      <p:pic>
        <p:nvPicPr>
          <p:cNvPr id="5122" name="Picture 2" descr="C:\Users\Danka\AppData\Local\Microsoft\Windows\Temporary Internet Files\Content.IE5\C3P4IXNN\MP900442499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5848828" cy="3926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sekunda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toho , čo prežil autonehodu?</a:t>
            </a:r>
            <a:endParaRPr lang="sk-SK" dirty="0"/>
          </a:p>
        </p:txBody>
      </p:sp>
      <p:pic>
        <p:nvPicPr>
          <p:cNvPr id="6146" name="Picture 2" descr="C:\Users\Danka\AppData\Local\Microsoft\Windows\Temporary Internet Files\Content.IE5\61Z1C4PJ\MC90005662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713024"/>
            <a:ext cx="3871793" cy="3073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1 </a:t>
            </a:r>
            <a:r>
              <a:rPr lang="sk-SK" dirty="0" smtClean="0"/>
              <a:t>milisekunda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 víťaza zlatej medaily na olympiáde?</a:t>
            </a:r>
            <a:endParaRPr lang="sk-SK" dirty="0"/>
          </a:p>
        </p:txBody>
      </p:sp>
      <p:pic>
        <p:nvPicPr>
          <p:cNvPr id="7170" name="Picture 2" descr="C:\Users\Danka\AppData\Local\Microsoft\Windows\Temporary Internet Files\Content.IE5\C3P4IXNN\MC90030148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714620"/>
            <a:ext cx="3000827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ka\AppData\Local\Microsoft\Windows\Temporary Internet Files\Content.IE5\0W7TTV31\MP90044844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0"/>
            <a:ext cx="585216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/>
              <a:t>Čas na nikoho nečaká. Prežívaj naplno každý okamih svojho života a najviac ho oceníš s niekým blízkym!!!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105</Words>
  <Application>Microsoft Office PowerPoint</Application>
  <PresentationFormat>Prezentácia na obrazovke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ČAS</vt:lpstr>
      <vt:lpstr>Čo znamená 1 rok</vt:lpstr>
      <vt:lpstr>Čo znamená 1 mesiac</vt:lpstr>
      <vt:lpstr>Čo znamená 1 týždeň</vt:lpstr>
      <vt:lpstr>Čo znamená 1 hodina</vt:lpstr>
      <vt:lpstr>Čo znamená 1 minúta</vt:lpstr>
      <vt:lpstr>Čo znamená 1 sekunda</vt:lpstr>
      <vt:lpstr>Čo znamená 1 milisekunda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</dc:title>
  <dc:creator>Danka Molnárová</dc:creator>
  <cp:lastModifiedBy>Danka Molnárová</cp:lastModifiedBy>
  <cp:revision>2</cp:revision>
  <dcterms:created xsi:type="dcterms:W3CDTF">2014-09-22T13:58:54Z</dcterms:created>
  <dcterms:modified xsi:type="dcterms:W3CDTF">2014-09-22T14:11:22Z</dcterms:modified>
</cp:coreProperties>
</file>