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60A8DB1-1BEE-44E4-BFD0-516722F4954A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44DD26F-EC42-4F7A-A9B7-031BF5024B59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8DB1-1BEE-44E4-BFD0-516722F4954A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D26F-EC42-4F7A-A9B7-031BF5024B5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8DB1-1BEE-44E4-BFD0-516722F4954A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D26F-EC42-4F7A-A9B7-031BF5024B5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0A8DB1-1BEE-44E4-BFD0-516722F4954A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44DD26F-EC42-4F7A-A9B7-031BF5024B59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60A8DB1-1BEE-44E4-BFD0-516722F4954A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44DD26F-EC42-4F7A-A9B7-031BF5024B59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8DB1-1BEE-44E4-BFD0-516722F4954A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D26F-EC42-4F7A-A9B7-031BF5024B59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8DB1-1BEE-44E4-BFD0-516722F4954A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D26F-EC42-4F7A-A9B7-031BF5024B59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0A8DB1-1BEE-44E4-BFD0-516722F4954A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44DD26F-EC42-4F7A-A9B7-031BF5024B59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8DB1-1BEE-44E4-BFD0-516722F4954A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D26F-EC42-4F7A-A9B7-031BF5024B5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0A8DB1-1BEE-44E4-BFD0-516722F4954A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44DD26F-EC42-4F7A-A9B7-031BF5024B59}" type="slidenum">
              <a:rPr lang="sk-SK" smtClean="0"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0A8DB1-1BEE-44E4-BFD0-516722F4954A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44DD26F-EC42-4F7A-A9B7-031BF5024B59}" type="slidenum">
              <a:rPr lang="sk-SK" smtClean="0"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60A8DB1-1BEE-44E4-BFD0-516722F4954A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44DD26F-EC42-4F7A-A9B7-031BF5024B59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orryisuseless.wordpress.com/2011/09/24/they-were-astonished-at-the-majesty-of-god/" TargetMode="External"/><Relationship Id="rId2" Type="http://schemas.openxmlformats.org/officeDocument/2006/relationships/hyperlink" Target="https://www.google.sk/url?sa=i&amp;url=https://worryisuseless.wordpress.com/2011/09/24/they-were-astonished-at-the-majesty-of-god/&amp;psig=AOvVaw2GNdYTF4uYOzN5XA2Ks2L5&amp;ust=1581505113927000&amp;source=images&amp;cd=vfe&amp;ved=0CAIQjRxqFwoTCKj9s-2ryecCFQAAAAAdAAAAABAJ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2">
                    <a:lumMod val="75000"/>
                  </a:schemeClr>
                </a:solidFill>
              </a:rPr>
              <a:t>3.Božie prikázanie</a:t>
            </a:r>
            <a:endParaRPr lang="sk-SK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Spomni</a:t>
            </a:r>
            <a:r>
              <a:rPr lang="sk-SK" dirty="0" smtClean="0">
                <a:solidFill>
                  <a:srgbClr val="FF0000"/>
                </a:solidFill>
              </a:rPr>
              <a:t>, aby si deň sviatočný svätil.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gelnica1\AppData\Local\Microsoft\Windows\Temporary Internet Files\Content.IE5\E42MOX97\IMG_0664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500042"/>
            <a:ext cx="4179093" cy="27860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571472" y="714356"/>
            <a:ext cx="8115328" cy="5411807"/>
          </a:xfrm>
        </p:spPr>
        <p:txBody>
          <a:bodyPr>
            <a:normAutofit/>
          </a:bodyPr>
          <a:lstStyle/>
          <a:p>
            <a:r>
              <a:rPr lang="sk-SK" dirty="0" smtClean="0"/>
              <a:t>Konečne sobota- bežní ľudia</a:t>
            </a:r>
          </a:p>
          <a:p>
            <a:r>
              <a:rPr lang="sk-SK" dirty="0" smtClean="0"/>
              <a:t>Konečne nedeľa- skutoční kresťania</a:t>
            </a:r>
          </a:p>
          <a:p>
            <a:r>
              <a:rPr lang="sk-SK" dirty="0" smtClean="0"/>
              <a:t>Všetci túžime po odpočinku, oddychu po práci</a:t>
            </a:r>
          </a:p>
          <a:p>
            <a:r>
              <a:rPr lang="sk-SK" dirty="0" smtClean="0"/>
              <a:t>Boh nám dáva nedeľu – Deň Pána-</a:t>
            </a:r>
          </a:p>
          <a:p>
            <a:pPr>
              <a:buNone/>
            </a:pPr>
            <a:r>
              <a:rPr lang="sk-SK" dirty="0"/>
              <a:t>(</a:t>
            </a:r>
            <a:r>
              <a:rPr lang="sk-SK" dirty="0" smtClean="0"/>
              <a:t> </a:t>
            </a:r>
            <a:r>
              <a:rPr lang="sk-SK" dirty="0" err="1" smtClean="0"/>
              <a:t>Sunday</a:t>
            </a:r>
            <a:r>
              <a:rPr lang="sk-SK" dirty="0" smtClean="0"/>
              <a:t>, nedeľa, </a:t>
            </a:r>
            <a:r>
              <a:rPr lang="sk-SK" dirty="0" err="1" smtClean="0"/>
              <a:t>Vaskresenie</a:t>
            </a:r>
            <a:r>
              <a:rPr lang="sk-SK" dirty="0" smtClean="0"/>
              <a:t>) </a:t>
            </a:r>
          </a:p>
          <a:p>
            <a:pPr>
              <a:buNone/>
            </a:pPr>
            <a:r>
              <a:rPr lang="sk-SK" dirty="0"/>
              <a:t>Kniha </a:t>
            </a:r>
            <a:r>
              <a:rPr lang="sk-SK" dirty="0" err="1"/>
              <a:t>Genezis</a:t>
            </a:r>
            <a:r>
              <a:rPr lang="sk-SK" dirty="0"/>
              <a:t> opisuje stvorenie sveta a v tejto knihe čítame: „I požehnal siedmy deň a zasvätil ho, lebo v ňom odpočíval od všetkých diel, ktoré Boh stvoril a urobil“ (</a:t>
            </a:r>
            <a:r>
              <a:rPr lang="sk-SK" dirty="0" err="1"/>
              <a:t>Gn</a:t>
            </a:r>
            <a:r>
              <a:rPr lang="sk-SK" dirty="0"/>
              <a:t> 2, 3</a:t>
            </a:r>
            <a:r>
              <a:rPr lang="sk-SK" dirty="0" smtClean="0"/>
              <a:t>)</a:t>
            </a:r>
            <a:endParaRPr lang="sk-SK" dirty="0"/>
          </a:p>
        </p:txBody>
      </p:sp>
      <p:pic>
        <p:nvPicPr>
          <p:cNvPr id="2050" name="Picture 2" descr="C:\Users\gelnica1\AppData\Local\Microsoft\Windows\Temporary Internet Files\Content.IE5\2WPHBAD3\03d201a3ab_41537432_o2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8655" y="4429132"/>
            <a:ext cx="1689576" cy="2071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/>
              <a:t>Odpočinok u Stvoriteľa znamená obdiv pre celé stvorenie, pretože všetko, čo stvoril, bolo dobré. Boh Stvoriteľ napokon stvoril človeka, ktorému dáva do daru siedmy deň odpočinku, aby sa aj on zastavil a obdivoval Božie dielo</a:t>
            </a:r>
            <a:r>
              <a:rPr lang="sk-SK" dirty="0" smtClean="0"/>
              <a:t>.</a:t>
            </a:r>
          </a:p>
          <a:p>
            <a:r>
              <a:rPr lang="sk-SK" dirty="0" smtClean="0"/>
              <a:t>Máme ďakovať za božie dobrodenia</a:t>
            </a:r>
          </a:p>
          <a:p>
            <a:endParaRPr lang="sk-SK" dirty="0"/>
          </a:p>
        </p:txBody>
      </p:sp>
      <p:pic>
        <p:nvPicPr>
          <p:cNvPr id="4" name="Picture 5" descr="C:\Users\gelnica1\AppData\Local\Microsoft\Windows\Temporary Internet Files\Content.IE5\2WPHBAD3\2773123656_91827a5c8e_z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49" y="4071942"/>
            <a:ext cx="2873367" cy="2155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500034" y="571480"/>
            <a:ext cx="7424766" cy="6072230"/>
          </a:xfrm>
        </p:spPr>
        <p:txBody>
          <a:bodyPr/>
          <a:lstStyle/>
          <a:p>
            <a:r>
              <a:rPr lang="sk-SK" dirty="0" smtClean="0"/>
              <a:t>Ježiš silou svojho zmŕtvychvstania s nami slávi eucharistické spoločenstvo. Ježiš Kristus vstal z mŕtvych v nedeľu a preto už od počiatku Cirkvi kresťania slávili každú nedeľu ako oslavu Kristovho zmŕtvychvstania.</a:t>
            </a:r>
          </a:p>
          <a:p>
            <a:r>
              <a:rPr lang="sk-SK" dirty="0" smtClean="0"/>
              <a:t>Ten istý Ježiš Kristus ako sa stretol s apoštolmi po svojom zmŕtvychvstaní, stretá sa aj a nami, osobitne na nedeľnej svätej omši, aby nám dal ten najkrajší dar – pokoj duše –blaženosť človeka, aby nás upevnil vo viere a tak urobil svojimi učeníkmi.</a:t>
            </a:r>
          </a:p>
          <a:p>
            <a:endParaRPr lang="sk-SK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 </a:t>
            </a:r>
            <a:r>
              <a:rPr kumimoji="0" lang="sk-SK" sz="2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 </a:t>
            </a:r>
            <a:r>
              <a: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3"/>
              </a:rPr>
              <a:t>worryisuseless - WordPress.com</a:t>
            </a:r>
            <a:r>
              <a: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7170" name="Picture 2" descr="Výsledok vyhľadávania obrázkov pre dopyt apoštoli a ježiš">
            <a:hlinkClick r:id="rId2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2330" y="4429132"/>
            <a:ext cx="1689768" cy="20164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500034" y="714356"/>
            <a:ext cx="8186766" cy="5500726"/>
          </a:xfrm>
        </p:spPr>
        <p:txBody>
          <a:bodyPr>
            <a:normAutofit/>
          </a:bodyPr>
          <a:lstStyle/>
          <a:p>
            <a:r>
              <a:rPr lang="sk-SK" dirty="0"/>
              <a:t>O tento zážitok oberá človeka nedeľný zhon za prácou, ziskom a hľadaním vlastných </a:t>
            </a:r>
            <a:r>
              <a:rPr lang="sk-SK" dirty="0" smtClean="0"/>
              <a:t>záujmov-  j </a:t>
            </a:r>
            <a:r>
              <a:rPr lang="sk-SK" dirty="0"/>
              <a:t>šport, rekreácie, turizmus. Aj štátne zákony rešpektujú deň pokoja pre veriacich</a:t>
            </a:r>
            <a:r>
              <a:rPr lang="sk-SK" dirty="0" smtClean="0"/>
              <a:t>.</a:t>
            </a:r>
          </a:p>
          <a:p>
            <a:r>
              <a:rPr lang="sk-SK" dirty="0" smtClean="0"/>
              <a:t> </a:t>
            </a:r>
            <a:r>
              <a:rPr lang="sk-SK" dirty="0"/>
              <a:t>Avšak supermarkety, podnikatelia ale aj iné inštitúcie nezachovávajú tento zákon. </a:t>
            </a:r>
            <a:endParaRPr lang="sk-SK" dirty="0" smtClean="0"/>
          </a:p>
          <a:p>
            <a:r>
              <a:rPr lang="sk-SK" dirty="0" smtClean="0"/>
              <a:t>Týmto </a:t>
            </a:r>
            <a:r>
              <a:rPr lang="sk-SK" dirty="0"/>
              <a:t>trpí naša spoločnosť, naše rodiny i jednotlivci. Nový Zákonník </a:t>
            </a:r>
            <a:r>
              <a:rPr lang="sk-SK" dirty="0" smtClean="0"/>
              <a:t>práce </a:t>
            </a:r>
            <a:r>
              <a:rPr lang="sk-SK" dirty="0"/>
              <a:t>tiež chráni nedeľu svojím článkom: „Zamestnávateľ je povinný rozvrhnúť pracovný čas tak, aby zamestnanec mal raz za týždeň dva po sebe nasledujúce dni nepretržitého odpočinku, ktoré musia pripadať na sobotu a nedeľu alebo na nedeľu a pondelok“ (§ 93, 1</a:t>
            </a:r>
            <a:r>
              <a:rPr lang="sk-SK" dirty="0" smtClean="0"/>
              <a:t>).</a:t>
            </a:r>
          </a:p>
          <a:p>
            <a:endParaRPr lang="sk-SK" dirty="0"/>
          </a:p>
        </p:txBody>
      </p:sp>
      <p:pic>
        <p:nvPicPr>
          <p:cNvPr id="20481" name="Picture 1" descr="C:\Users\gelnica1\AppData\Local\Microsoft\Windows\Temporary Internet Files\Content.IE5\E42MOX97\1200px-Kaufland_w_sześćdziesięcio_tysięcznym_Tomaszowie_Mazowieckim,_w_województwie_łódzkim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5429264"/>
            <a:ext cx="2381227" cy="1428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285728"/>
            <a:ext cx="8043890" cy="6188224"/>
          </a:xfrm>
        </p:spPr>
        <p:txBody>
          <a:bodyPr/>
          <a:lstStyle/>
          <a:p>
            <a:r>
              <a:rPr lang="sk-SK" dirty="0" smtClean="0"/>
              <a:t>Svätá Cirkev nám prikazuje účasť na svätej omši v nedeľu a v prikázané sviatky, ako to uvádza cirkevné prikázanie. Nerobí to preto, aby nám pridala ďalšiu povinnosť, ale pre naše dobro, lebo slávenie Eucharistie je prameňom všetkých milostí</a:t>
            </a:r>
          </a:p>
          <a:p>
            <a:r>
              <a:rPr lang="sk-SK" dirty="0" smtClean="0"/>
              <a:t>Máme vzdávať vďaky a oslavovať Boha za dar života, za všetky duchovné i hmotné dary a najmä za dar vykúpenia a napokon zúčastniť sa na eucharistickej hostine, aby sme mohli žiť spolu s Kristom: Ja som vo vás a vy ste vo mne.(</a:t>
            </a:r>
            <a:r>
              <a:rPr lang="sk-SK" dirty="0" err="1" smtClean="0"/>
              <a:t>porov</a:t>
            </a:r>
            <a:r>
              <a:rPr lang="sk-SK" dirty="0" smtClean="0"/>
              <a:t>. </a:t>
            </a:r>
            <a:r>
              <a:rPr lang="sk-SK" dirty="0" err="1" smtClean="0"/>
              <a:t>Jn</a:t>
            </a:r>
            <a:r>
              <a:rPr lang="sk-SK" dirty="0" smtClean="0"/>
              <a:t> 14, 20), „Ja som vinič, vy ste ratolesti“ (</a:t>
            </a:r>
            <a:r>
              <a:rPr lang="sk-SK" dirty="0" err="1" smtClean="0"/>
              <a:t>Jn</a:t>
            </a:r>
            <a:r>
              <a:rPr lang="sk-SK" dirty="0" smtClean="0"/>
              <a:t> 15, 5), aby sme mohli spolu so svätým Pavlom vyznávať: „Pre mňa žiť je Kristus.“ (</a:t>
            </a:r>
            <a:r>
              <a:rPr lang="sk-SK" dirty="0" err="1" smtClean="0"/>
              <a:t>Flp</a:t>
            </a:r>
            <a:r>
              <a:rPr lang="sk-SK" dirty="0" smtClean="0"/>
              <a:t> 1, 21) </a:t>
            </a:r>
            <a:endParaRPr lang="sk-SK" dirty="0"/>
          </a:p>
        </p:txBody>
      </p:sp>
      <p:pic>
        <p:nvPicPr>
          <p:cNvPr id="6146" name="Picture 2" descr="C:\Users\gelnica1\AppData\Local\Microsoft\Windows\Temporary Internet Files\Content.IE5\1PZ2D2RJ\230px-The-Last-Supper-Restored-Da-Vinci_32x16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4929198"/>
            <a:ext cx="2857520" cy="142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28596" y="1071546"/>
            <a:ext cx="7496204" cy="5402406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Pri nedeľnej svätej omši vylieva na nás Duch Svätý svoje turíčne dary a ovocie radosti, pokoja a lásky a uskutočňuje sa prísľub nebeského Otca: „Potom budem na vás kropiť čistú vodu, že sa očistíte; od všetkých vašich škvŕn a od všetkých vašich modiel vás očistím. A dám vám nové srdce a nového ducha vložím do vás“ (</a:t>
            </a:r>
            <a:r>
              <a:rPr lang="sk-SK" dirty="0" err="1" smtClean="0"/>
              <a:t>Ez</a:t>
            </a:r>
            <a:r>
              <a:rPr lang="sk-SK" dirty="0" smtClean="0"/>
              <a:t> 36, 25-26). </a:t>
            </a:r>
          </a:p>
          <a:p>
            <a:r>
              <a:rPr lang="sk-SK" dirty="0" smtClean="0"/>
              <a:t>Preto ani jeden kresťan katolík, nikto z nás, nemá bez vážnej príčiny vynechať </a:t>
            </a:r>
            <a:r>
              <a:rPr lang="sk-SK" dirty="0" smtClean="0">
                <a:solidFill>
                  <a:srgbClr val="FF0000"/>
                </a:solidFill>
              </a:rPr>
              <a:t>nedeľnú svätú omšu</a:t>
            </a:r>
            <a:r>
              <a:rPr lang="sk-SK" dirty="0" smtClean="0"/>
              <a:t>, ale ako jednotlivci i ako rodina a celé farské spoločenstvo máme sa stretnúť so vzkrieseným Pánom, ktorý nás pozýva na svoju hostinu. Katechizmus Katolíckej cirkvi stanovuje: „</a:t>
            </a:r>
            <a:r>
              <a:rPr lang="sk-SK" dirty="0" smtClean="0">
                <a:solidFill>
                  <a:srgbClr val="FF0000"/>
                </a:solidFill>
              </a:rPr>
              <a:t>Preto tí, čo si vedome a dobrovoľne neplnia túto povinnosť, dopúšťajú sa ťažkého hriechu“ (KKC 2181). 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Výnimky- </a:t>
            </a:r>
            <a:r>
              <a:rPr lang="sk-SK" dirty="0" smtClean="0"/>
              <a:t>matky s deťmi, chorí, starí, slúžiaci chorým, pracujúci v nemocnici, hasiči, železničiari, pomoc pri katastrofách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571472" y="714356"/>
            <a:ext cx="7353328" cy="5759596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Nedeľa je sviatkom veľkej duchovnej rodiny veriacich, ale aj našich rodín. Je vždy znamením kresťanskej rodiny spoločná účasť na </a:t>
            </a:r>
            <a:r>
              <a:rPr lang="sk-SK" dirty="0" smtClean="0">
                <a:solidFill>
                  <a:srgbClr val="FF0000"/>
                </a:solidFill>
              </a:rPr>
              <a:t>nedeľnej svätej omši</a:t>
            </a:r>
            <a:r>
              <a:rPr lang="sk-SK" dirty="0" smtClean="0"/>
              <a:t>, účasť pri eucharistickom stole a odtiaľ spoločne sa vrátiť domov k nedeľnému stolu. Deti čakajú na toto týždňové stretnutie s rodičmi, pretože celý týždeň sú členovia rodiny rozdelení školou a zamestnaním. </a:t>
            </a:r>
          </a:p>
          <a:p>
            <a:r>
              <a:rPr lang="sk-SK" dirty="0" smtClean="0"/>
              <a:t>Spoločný nedeľný</a:t>
            </a:r>
            <a:r>
              <a:rPr lang="sk-SK" dirty="0" smtClean="0">
                <a:solidFill>
                  <a:srgbClr val="FF0000"/>
                </a:solidFill>
              </a:rPr>
              <a:t> obed </a:t>
            </a:r>
            <a:r>
              <a:rPr lang="sk-SK" dirty="0" smtClean="0"/>
              <a:t>utužuje rodinné zväzky, vzájomnú lásku, vytvára harmonickú jednotu. Kresťanská rodina aj v tomto spoločenstve prežíva tajomnú prítomnosť Ježiša Krista: „Ja som s vami, vy ste moji priatelia“ (</a:t>
            </a:r>
            <a:r>
              <a:rPr lang="sk-SK" dirty="0" err="1" smtClean="0"/>
              <a:t>porov</a:t>
            </a:r>
            <a:r>
              <a:rPr lang="sk-SK" dirty="0" smtClean="0"/>
              <a:t>. </a:t>
            </a:r>
            <a:r>
              <a:rPr lang="sk-SK" dirty="0" err="1" smtClean="0"/>
              <a:t>Jn</a:t>
            </a:r>
            <a:r>
              <a:rPr lang="sk-SK" dirty="0" smtClean="0"/>
              <a:t> 15). </a:t>
            </a:r>
          </a:p>
          <a:p>
            <a:r>
              <a:rPr lang="sk-SK" dirty="0" smtClean="0"/>
              <a:t>Súčasná rodina sa dostala do krízy a jednou z príčin je znesvätenie nedele, rozbitie rodinného spoločenstva. Rodinné spoločenstvo je viac ako sú záujmy jednotlivcov, či už je to šport, turistika, rekreácia. Šťastná rodina je akoby pozostatkom raja.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571472" y="642918"/>
            <a:ext cx="7353328" cy="5831034"/>
          </a:xfrm>
        </p:spPr>
        <p:txBody>
          <a:bodyPr>
            <a:normAutofit lnSpcReduction="10000"/>
          </a:bodyPr>
          <a:lstStyle/>
          <a:p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Prikázané sviatky</a:t>
            </a:r>
          </a:p>
          <a:p>
            <a:r>
              <a:rPr lang="sk-SK" dirty="0" smtClean="0"/>
              <a:t>NARODENIE PÁNA (25. decembra)</a:t>
            </a:r>
          </a:p>
          <a:p>
            <a:r>
              <a:rPr lang="sk-SK" dirty="0" smtClean="0"/>
              <a:t>SLÁVNOSŤ PANNY MÁRIE BOHORODIČKY (1. januára)</a:t>
            </a:r>
          </a:p>
          <a:p>
            <a:r>
              <a:rPr lang="sk-SK" dirty="0" smtClean="0"/>
              <a:t>ZJAVENIE PÁNA (6. januára)</a:t>
            </a:r>
          </a:p>
          <a:p>
            <a:r>
              <a:rPr lang="sk-SK" dirty="0" smtClean="0"/>
              <a:t>NANEBOVSTÚPENIE PÁNA 40. deň po </a:t>
            </a:r>
            <a:r>
              <a:rPr lang="sk-SK" dirty="0" err="1" smtClean="0"/>
              <a:t>vN</a:t>
            </a:r>
            <a:endParaRPr lang="sk-SK" dirty="0" smtClean="0"/>
          </a:p>
          <a:p>
            <a:r>
              <a:rPr lang="sk-SK" dirty="0" smtClean="0"/>
              <a:t>NAJSVÄTEJŠIEHO KRISTOVHO TELA A KRVI  - štvrtok po NP</a:t>
            </a:r>
          </a:p>
          <a:p>
            <a:r>
              <a:rPr lang="sk-SK" dirty="0" smtClean="0"/>
              <a:t>SVÄTÉHO PETRA A PAVLA, </a:t>
            </a:r>
            <a:r>
              <a:rPr lang="sk-SK" smtClean="0"/>
              <a:t>APOŠTOLOV (</a:t>
            </a:r>
            <a:r>
              <a:rPr lang="sk-SK" dirty="0" smtClean="0"/>
              <a:t>29. júna)</a:t>
            </a:r>
          </a:p>
          <a:p>
            <a:r>
              <a:rPr lang="sk-SK" dirty="0" smtClean="0"/>
              <a:t>NANEBOVZATIE PANNY MÁRIE (15. augusta)</a:t>
            </a:r>
          </a:p>
          <a:p>
            <a:r>
              <a:rPr lang="sk-SK" dirty="0" smtClean="0"/>
              <a:t>VŠETKÝCH SVÄTÝCH (1. novembra)</a:t>
            </a:r>
          </a:p>
          <a:p>
            <a:r>
              <a:rPr lang="sk-SK" dirty="0" smtClean="0"/>
              <a:t>NEPOŠKVRNENÉ POČATIE PANNY MÁRIE (8. decembra)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</TotalTime>
  <Words>831</Words>
  <Application>Microsoft Office PowerPoint</Application>
  <PresentationFormat>Prezentácia na obrazovke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Wingdings</vt:lpstr>
      <vt:lpstr>Wingdings 2</vt:lpstr>
      <vt:lpstr>Arkáda</vt:lpstr>
      <vt:lpstr>3.Božie prikázanie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3.Božie prikázanie</dc:title>
  <dc:creator>gelnica1</dc:creator>
  <cp:lastModifiedBy>ucitel</cp:lastModifiedBy>
  <cp:revision>5</cp:revision>
  <dcterms:created xsi:type="dcterms:W3CDTF">2020-02-11T10:27:06Z</dcterms:created>
  <dcterms:modified xsi:type="dcterms:W3CDTF">2020-02-11T13:20:45Z</dcterms:modified>
</cp:coreProperties>
</file>