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3F79047-BB4C-471D-89E8-C0A409EBA27C}" type="datetimeFigureOut">
              <a:rPr lang="sk-SK" smtClean="0"/>
              <a:t>10.12.2015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0B4BE47-80F1-489C-A71C-4F5129646BF6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sk/imgres?imgurl=http%3A%2F%2Fartmama.sme.sk%2Fsites%2Fartmama.sk%2Ffiles%2Fimages%2Fold%2F5%2F5%2F1%2Fadventny%2520fialovy%252001.jpg&amp;imgrefurl=http%3A%2F%2Fartmama.sme.sk%2Fvianocne-kreacie%2Ffialovy-adventny-veniec&amp;docid=tVT88etvwh5h1M&amp;tbnid=JtsbqgDbXiZijM%3A&amp;w=425&amp;h=319&amp;ved=0ahUKEwj4ptvNxNHJAhUGQhQKHYztA44QxiAIAg&amp;iact=c&amp;ictx=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ADVENT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Radostné očakávanie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320040"/>
            <a:ext cx="7199214" cy="4609158"/>
          </a:xfrm>
        </p:spPr>
        <p:txBody>
          <a:bodyPr>
            <a:normAutofit/>
          </a:bodyPr>
          <a:lstStyle/>
          <a:p>
            <a:pPr algn="ctr"/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-začína 4 týždne pred Kristovým narodením</a:t>
            </a:r>
            <a:b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- končí na štedrý večer </a:t>
            </a:r>
            <a:b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4 nedele</a:t>
            </a:r>
            <a:b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      ADVENT- lat. </a:t>
            </a:r>
            <a:r>
              <a:rPr lang="sk-SK" dirty="0" err="1" smtClean="0">
                <a:solidFill>
                  <a:schemeClr val="accent2">
                    <a:lumMod val="50000"/>
                  </a:schemeClr>
                </a:solidFill>
              </a:rPr>
              <a:t>adventus</a:t>
            </a:r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- čakanie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sk-SK" dirty="0" smtClean="0"/>
              <a:t>1. Príprava na Narodenie Pána – očakávanie 1. </a:t>
            </a:r>
            <a:r>
              <a:rPr lang="sk-SK" dirty="0" smtClean="0"/>
              <a:t>Kristovho príchodu</a:t>
            </a:r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endParaRPr lang="sk-SK" dirty="0" smtClean="0"/>
          </a:p>
          <a:p>
            <a:pPr marL="514350" indent="-514350">
              <a:buNone/>
            </a:pPr>
            <a:r>
              <a:rPr lang="sk-SK" dirty="0" smtClean="0"/>
              <a:t>2.Očakávanie 2. Kristovho príchodu- Koniec sveta</a:t>
            </a:r>
            <a:endParaRPr lang="sk-SK" dirty="0"/>
          </a:p>
        </p:txBody>
      </p:sp>
      <p:pic>
        <p:nvPicPr>
          <p:cNvPr id="1026" name="Picture 2" descr="C:\Users\Danka\AppData\Local\Microsoft\Windows\INetCache\IE\LUJSQDV3\Jesus_Christ_with_Bible_-_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4000504"/>
            <a:ext cx="2951429" cy="2214578"/>
          </a:xfrm>
          <a:prstGeom prst="rect">
            <a:avLst/>
          </a:prstGeom>
          <a:noFill/>
        </p:spPr>
      </p:pic>
      <p:pic>
        <p:nvPicPr>
          <p:cNvPr id="1027" name="Picture 3" descr="C:\Users\Danka\AppData\Local\Microsoft\Windows\INetCache\IE\TPYVC7KZ\Baby_Jesus_with_Orange_Star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2071678"/>
            <a:ext cx="1016910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Adventný veniec a kalendár - symboly adventu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098" name="Picture 2" descr="Súvisiaci obrázok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000240"/>
            <a:ext cx="3286148" cy="2461441"/>
          </a:xfrm>
          <a:prstGeom prst="rect">
            <a:avLst/>
          </a:prstGeom>
          <a:noFill/>
        </p:spPr>
      </p:pic>
      <p:pic>
        <p:nvPicPr>
          <p:cNvPr id="4099" name="Picture 3" descr="C:\Users\Danka\AppData\Local\Microsoft\Windows\INetCache\IE\27U4STH2\4151820238_04939d29c4_z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1571612"/>
            <a:ext cx="325374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anka\AppData\Local\Microsoft\Windows\INetCache\IE\LUJSQDV3\jesus-304899_64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071546"/>
            <a:ext cx="2332321" cy="230681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Čítania na bohoslužbách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9416"/>
            <a:ext cx="7472386" cy="5248584"/>
          </a:xfrm>
        </p:spPr>
        <p:txBody>
          <a:bodyPr/>
          <a:lstStyle/>
          <a:p>
            <a:r>
              <a:rPr lang="sk-SK" dirty="0" smtClean="0"/>
              <a:t>1. Pánov príchod na konci čias</a:t>
            </a:r>
          </a:p>
          <a:p>
            <a:r>
              <a:rPr lang="sk-SK" dirty="0" smtClean="0"/>
              <a:t>Ján Krstiteľ</a:t>
            </a:r>
          </a:p>
          <a:p>
            <a:r>
              <a:rPr lang="sk-SK" dirty="0" smtClean="0"/>
              <a:t>Narodenie Pána</a:t>
            </a:r>
          </a:p>
          <a:p>
            <a:endParaRPr lang="sk-SK" dirty="0" smtClean="0"/>
          </a:p>
          <a:p>
            <a:r>
              <a:rPr lang="sk-SK" dirty="0" smtClean="0"/>
              <a:t>Starý zákon- Mesiáš a jeho časy- Izaiáš</a:t>
            </a:r>
          </a:p>
          <a:p>
            <a:r>
              <a:rPr lang="sk-SK" dirty="0" smtClean="0"/>
              <a:t>Nový zákon- povzbudenie o Advente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Panna Mária v advente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Špeciálne postavenie ako Matka Pána</a:t>
            </a:r>
          </a:p>
          <a:p>
            <a:r>
              <a:rPr lang="sk-SK" dirty="0" smtClean="0"/>
              <a:t>Nepoškvrnené počatie Panny Márie- 8. december- prikázaný sviatok</a:t>
            </a:r>
          </a:p>
          <a:p>
            <a:endParaRPr lang="sk-SK" dirty="0" smtClean="0"/>
          </a:p>
          <a:p>
            <a:r>
              <a:rPr lang="sk-SK" dirty="0" smtClean="0"/>
              <a:t>Od 17-24. decembra čítania o PM- o jej láske s akou čakala na príchod Ježiša- aj my máme ísť v ústrety Pánovi v modlitbách jasajúc na jeho slávu</a:t>
            </a:r>
          </a:p>
          <a:p>
            <a:endParaRPr lang="sk-SK" dirty="0" smtClean="0"/>
          </a:p>
          <a:p>
            <a:r>
              <a:rPr lang="sk-SK" dirty="0" smtClean="0"/>
              <a:t>Skoré ranné omše- RORÁTY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>
                <a:solidFill>
                  <a:schemeClr val="accent2">
                    <a:lumMod val="50000"/>
                  </a:schemeClr>
                </a:solidFill>
              </a:rPr>
              <a:t>Kostol v advente</a:t>
            </a:r>
            <a:endParaRPr lang="sk-SK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Oltáre bez kvetov</a:t>
            </a:r>
          </a:p>
          <a:p>
            <a:r>
              <a:rPr lang="sk-SK" dirty="0" smtClean="0"/>
              <a:t>Liturgická farba- </a:t>
            </a:r>
            <a:r>
              <a:rPr lang="sk-SK" dirty="0" smtClean="0">
                <a:solidFill>
                  <a:schemeClr val="accent1">
                    <a:lumMod val="75000"/>
                  </a:schemeClr>
                </a:solidFill>
              </a:rPr>
              <a:t>FIALOVÁ- pokánie</a:t>
            </a:r>
          </a:p>
          <a:p>
            <a:r>
              <a:rPr lang="sk-SK" dirty="0" smtClean="0">
                <a:solidFill>
                  <a:srgbClr val="FF09ED"/>
                </a:solidFill>
              </a:rPr>
              <a:t>3. adventná  </a:t>
            </a:r>
            <a:r>
              <a:rPr lang="sk-SK" dirty="0" err="1" smtClean="0">
                <a:solidFill>
                  <a:srgbClr val="FF09ED"/>
                </a:solidFill>
              </a:rPr>
              <a:t>nedela</a:t>
            </a:r>
            <a:r>
              <a:rPr lang="sk-SK" dirty="0" smtClean="0">
                <a:solidFill>
                  <a:srgbClr val="FF09ED"/>
                </a:solidFill>
              </a:rPr>
              <a:t> – farba ružová, lebo je to nedeľa radosti, keďže </a:t>
            </a:r>
            <a:r>
              <a:rPr lang="sk-SK" dirty="0" smtClean="0">
                <a:solidFill>
                  <a:srgbClr val="FF09ED"/>
                </a:solidFill>
              </a:rPr>
              <a:t>V</a:t>
            </a:r>
            <a:r>
              <a:rPr lang="sk-SK" dirty="0" smtClean="0">
                <a:solidFill>
                  <a:srgbClr val="FF09ED"/>
                </a:solidFill>
              </a:rPr>
              <a:t>ianoce sú blízko</a:t>
            </a:r>
          </a:p>
          <a:p>
            <a:r>
              <a:rPr lang="sk-SK" dirty="0" smtClean="0"/>
              <a:t>Organ stíšený- umiernenosť</a:t>
            </a:r>
          </a:p>
          <a:p>
            <a:r>
              <a:rPr lang="sk-SK" dirty="0" smtClean="0"/>
              <a:t>Nespieva sa Glória- zaznie až na Vianoce</a:t>
            </a:r>
          </a:p>
          <a:p>
            <a:r>
              <a:rPr lang="sk-SK" dirty="0" smtClean="0"/>
              <a:t>Sviatosť manželstva sa vysluhuje s braním ohľadu na ADVENT</a:t>
            </a:r>
          </a:p>
          <a:p>
            <a:r>
              <a:rPr lang="sk-SK" dirty="0" smtClean="0"/>
              <a:t>Pohrebné sväté omše v nedeľu nesmú byť</a:t>
            </a:r>
            <a:endParaRPr lang="sk-SK" dirty="0"/>
          </a:p>
        </p:txBody>
      </p:sp>
      <p:pic>
        <p:nvPicPr>
          <p:cNvPr id="3074" name="Picture 2" descr="C:\Users\Danka\AppData\Local\Microsoft\Windows\INetCache\IE\LUJSQDV3\USA-Palo_Alto-Stanford_Memorial_Church-Glass_Window-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357166"/>
            <a:ext cx="1105041" cy="2065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ZRIEKANIE SA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 advente sa zriekame hlučných zábav, plesov a diskoték a v tichosti sa pripravujeme na príchod Ježiša Krista</a:t>
            </a:r>
          </a:p>
          <a:p>
            <a:r>
              <a:rPr lang="sk-SK" dirty="0" smtClean="0"/>
              <a:t>Každý si môže dať aj svoje vlastné predsavzatie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</TotalTime>
  <Words>202</Words>
  <Application>Microsoft Office PowerPoint</Application>
  <PresentationFormat>Prezentácia na obrazovke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Luxusný</vt:lpstr>
      <vt:lpstr>ADVENT</vt:lpstr>
      <vt:lpstr>-začína 4 týždne pred Kristovým narodením - končí na štedrý večer  4 nedele </vt:lpstr>
      <vt:lpstr>      ADVENT- lat. adventus- čakanie</vt:lpstr>
      <vt:lpstr>Adventný veniec a kalendár - symboly adventu</vt:lpstr>
      <vt:lpstr>Čítania na bohoslužbách</vt:lpstr>
      <vt:lpstr>Panna Mária v advente</vt:lpstr>
      <vt:lpstr>Kostol v advente</vt:lpstr>
      <vt:lpstr>ZRIEKANIE 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</dc:title>
  <dc:creator>Danka Molnárová</dc:creator>
  <cp:lastModifiedBy>Danka Molnárová</cp:lastModifiedBy>
  <cp:revision>3</cp:revision>
  <dcterms:created xsi:type="dcterms:W3CDTF">2015-12-10T14:31:41Z</dcterms:created>
  <dcterms:modified xsi:type="dcterms:W3CDTF">2015-12-10T14:58:04Z</dcterms:modified>
</cp:coreProperties>
</file>