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59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60" r:id="rId14"/>
    <p:sldId id="263" r:id="rId15"/>
    <p:sldId id="264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8FCFE-2451-4AD6-8338-7FCE7207BA33}" type="datetimeFigureOut">
              <a:rPr lang="sk-SK" smtClean="0"/>
              <a:pPr/>
              <a:t>16.01.2018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5B051-04D4-412A-B813-EA9277EEA7C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7283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5B051-04D4-412A-B813-EA9277EEA7CA}" type="slidenum">
              <a:rPr lang="sk-SK" smtClean="0"/>
              <a:pPr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6435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6A82-E10A-4844-A21D-98106691ED51}" type="datetimeFigureOut">
              <a:rPr lang="sk-SK" smtClean="0"/>
              <a:pPr/>
              <a:t>16.01.2018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0AB7-36D1-4E8A-93AA-1BE967132F7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6A82-E10A-4844-A21D-98106691ED51}" type="datetimeFigureOut">
              <a:rPr lang="sk-SK" smtClean="0"/>
              <a:pPr/>
              <a:t>16.01.2018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0AB7-36D1-4E8A-93AA-1BE967132F7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6A82-E10A-4844-A21D-98106691ED51}" type="datetimeFigureOut">
              <a:rPr lang="sk-SK" smtClean="0"/>
              <a:pPr/>
              <a:t>16.01.2018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0AB7-36D1-4E8A-93AA-1BE967132F7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6A82-E10A-4844-A21D-98106691ED51}" type="datetimeFigureOut">
              <a:rPr lang="sk-SK" smtClean="0"/>
              <a:pPr/>
              <a:t>16.01.2018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0AB7-36D1-4E8A-93AA-1BE967132F7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6A82-E10A-4844-A21D-98106691ED51}" type="datetimeFigureOut">
              <a:rPr lang="sk-SK" smtClean="0"/>
              <a:pPr/>
              <a:t>16.01.2018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0AB7-36D1-4E8A-93AA-1BE967132F7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6A82-E10A-4844-A21D-98106691ED51}" type="datetimeFigureOut">
              <a:rPr lang="sk-SK" smtClean="0"/>
              <a:pPr/>
              <a:t>16.01.2018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0AB7-36D1-4E8A-93AA-1BE967132F7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6A82-E10A-4844-A21D-98106691ED51}" type="datetimeFigureOut">
              <a:rPr lang="sk-SK" smtClean="0"/>
              <a:pPr/>
              <a:t>16.01.2018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0AB7-36D1-4E8A-93AA-1BE967132F7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6A82-E10A-4844-A21D-98106691ED51}" type="datetimeFigureOut">
              <a:rPr lang="sk-SK" smtClean="0"/>
              <a:pPr/>
              <a:t>16.01.2018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0AB7-36D1-4E8A-93AA-1BE967132F7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6A82-E10A-4844-A21D-98106691ED51}" type="datetimeFigureOut">
              <a:rPr lang="sk-SK" smtClean="0"/>
              <a:pPr/>
              <a:t>16.01.2018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0AB7-36D1-4E8A-93AA-1BE967132F7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6A82-E10A-4844-A21D-98106691ED51}" type="datetimeFigureOut">
              <a:rPr lang="sk-SK" smtClean="0"/>
              <a:pPr/>
              <a:t>16.01.2018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0AB7-36D1-4E8A-93AA-1BE967132F7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6A82-E10A-4844-A21D-98106691ED51}" type="datetimeFigureOut">
              <a:rPr lang="sk-SK" smtClean="0"/>
              <a:pPr/>
              <a:t>16.01.2018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0A90AB7-36D1-4E8A-93AA-1BE967132F7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B4E6A82-E10A-4844-A21D-98106691ED51}" type="datetimeFigureOut">
              <a:rPr lang="sk-SK" smtClean="0"/>
              <a:pPr/>
              <a:t>16.01.2018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A90AB7-36D1-4E8A-93AA-1BE967132F7B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8000" b="1" dirty="0" smtClean="0">
                <a:latin typeface="Times New Roman" pitchFamily="18" charset="0"/>
                <a:cs typeface="Times New Roman" pitchFamily="18" charset="0"/>
              </a:rPr>
              <a:t>Naučím sa učiť</a:t>
            </a:r>
            <a:endParaRPr lang="sk-SK" sz="8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Súbor dobrých, možno i originálnych rád o učení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Rozložené opakovanie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Metóda, ktorá ti pomôže sústrediť sa na učivo, ktoré sa rýchlo učí, a ktoré tvorí väčšinu testu</a:t>
            </a:r>
          </a:p>
          <a:p>
            <a:r>
              <a:rPr lang="sk-SK" dirty="0" smtClean="0"/>
              <a:t>Nemrhaj čas opakovaním toho, čo už vieš ale na to čo si potrebuješ precvičiť- kartičky ľahké , ťažké- najviac- </a:t>
            </a:r>
            <a:r>
              <a:rPr lang="sk-SK" dirty="0" smtClean="0">
                <a:solidFill>
                  <a:srgbClr val="FF0000"/>
                </a:solidFill>
              </a:rPr>
              <a:t>sústreď na nich</a:t>
            </a:r>
            <a:r>
              <a:rPr lang="sk-SK" dirty="0" smtClean="0"/>
              <a:t>, najťažšie</a:t>
            </a:r>
            <a:endParaRPr lang="sk-S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Dýchanie, </a:t>
            </a:r>
            <a:r>
              <a:rPr lang="sk-SK" dirty="0" err="1" smtClean="0"/>
              <a:t>spánok,pamäť</a:t>
            </a:r>
            <a:r>
              <a:rPr lang="sk-SK" dirty="0" smtClean="0"/>
              <a:t>, jedlo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Hlboký nádych pred a po štúdiu  pomáha zvyšovať okysličenie krvi, mozog pracuje lepšie, pomáha aj proti migréne</a:t>
            </a:r>
          </a:p>
          <a:p>
            <a:r>
              <a:rPr lang="sk-SK" dirty="0" smtClean="0"/>
              <a:t>Spánok je dôležitý- bez neho nie je kvalitné učenie, pamäť a </a:t>
            </a:r>
            <a:r>
              <a:rPr lang="sk-SK" dirty="0" smtClean="0"/>
              <a:t>k</a:t>
            </a:r>
            <a:r>
              <a:rPr lang="sk-SK" dirty="0" smtClean="0"/>
              <a:t>reativita, pred spánkom vezmi do ruky dobrú knihu a medituj</a:t>
            </a:r>
          </a:p>
          <a:p>
            <a:r>
              <a:rPr lang="sk-SK" dirty="0" smtClean="0"/>
              <a:t>Pamäť – je potrebné si ju zlepšovať učením sa vždy niečoho nového- mená, jazyk, noty</a:t>
            </a:r>
          </a:p>
          <a:p>
            <a:r>
              <a:rPr lang="sk-SK" dirty="0" smtClean="0"/>
              <a:t>Jedlo má byť bohaté na ovocie zeleninu, nie alkohol, oriešky- horčík</a:t>
            </a:r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POZOR, PRIATELIA, STRES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Dávaj pozor pri procese učenia, nenaučíš sa to, čo predtým tvoj mozog nespracoval, čomu nevenuješ pozornosť, trvá to 8 sekúnd sústredenia dostať niečo do pamäti</a:t>
            </a:r>
          </a:p>
          <a:p>
            <a:r>
              <a:rPr lang="sk-SK" dirty="0" smtClean="0"/>
              <a:t>vzťahy stimulujú mozgové bunky, dlhodobí priatelia sú prospešní pre emočné zdravie ale aj pre zdravie mozgu,</a:t>
            </a:r>
          </a:p>
          <a:p>
            <a:r>
              <a:rPr lang="sk-SK" dirty="0" smtClean="0"/>
              <a:t>Čím viac sociálneho života- menší pokles pamäti</a:t>
            </a:r>
          </a:p>
          <a:p>
            <a:r>
              <a:rPr lang="sk-SK" dirty="0" smtClean="0"/>
              <a:t>Stres je najhorší nepriateľ mozgu, likviduje mozgové bunky a nastáva strata </a:t>
            </a:r>
            <a:r>
              <a:rPr lang="sk-SK" smtClean="0"/>
              <a:t>dlhodobej pamäti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5720" y="704088"/>
            <a:ext cx="8401080" cy="1143000"/>
          </a:xfrm>
        </p:spPr>
        <p:txBody>
          <a:bodyPr>
            <a:normAutofit/>
          </a:bodyPr>
          <a:lstStyle/>
          <a:p>
            <a:r>
              <a:rPr lang="sk-SK" sz="7200" b="1" dirty="0" smtClean="0">
                <a:latin typeface="Times New Roman" pitchFamily="18" charset="0"/>
                <a:cs typeface="Times New Roman" pitchFamily="18" charset="0"/>
              </a:rPr>
              <a:t>RADY</a:t>
            </a:r>
            <a:endParaRPr lang="sk-SK" sz="7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Neučiť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sa dlhé (viac ako dvojstranové texty) naraz, tak, že si celú látku čítame a celú aj opakujeme;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 Najprv si celú látku prečítam s ceruzkou v ruke a poznámkovým blokom, pri prvom čítaní hľadám podstatu, to, čo je dôležité, učivo rozdelím na logické celky, ktoré si postupne čítam a opakujem (nahlas!!!), potom prejdem doposiaľ naučené učivo, pri konečnom opakovaní mám za sebou niekoľkonásobné opakovanie celého učiva;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Pri učení je vhodné striedať ťažšie predmety s ľahšími (u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  každého je to individuálne)</a:t>
            </a:r>
          </a:p>
          <a:p>
            <a:pPr>
              <a:buNone/>
            </a:pP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7200" b="1" dirty="0" smtClean="0">
                <a:latin typeface="Times New Roman" pitchFamily="18" charset="0"/>
                <a:cs typeface="Times New Roman" pitchFamily="18" charset="0"/>
              </a:rPr>
              <a:t> rady</a:t>
            </a:r>
            <a:endParaRPr lang="sk-SK" sz="7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(robím tým radosť rodičom, hanbím sa dostať zlé známky,</a:t>
            </a:r>
          </a:p>
          <a:p>
            <a:pPr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mám radosť z vlastného úspechu, učebná látka ma zaujíma,</a:t>
            </a:r>
          </a:p>
          <a:p>
            <a:pPr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mám svoj životný cieľ...)</a:t>
            </a:r>
          </a:p>
          <a:p>
            <a:pPr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Ako sa úspešne učiť a nestratiť ani telesné, ani duševné zdravie?</a:t>
            </a:r>
          </a:p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rozumne si zorganizovať režim dňa, aktívne využívať voľný čas (šport, záujmy, koníčky...) </a:t>
            </a:r>
          </a:p>
          <a:p>
            <a:pPr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k-SK" sz="7200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textu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sk-SK" sz="5400" b="1" dirty="0" smtClean="0">
                <a:latin typeface="Times New Roman" pitchFamily="18" charset="0"/>
                <a:cs typeface="Times New Roman" pitchFamily="18" charset="0"/>
              </a:rPr>
              <a:t>Veľa úspechov pri štúdiu, prváci!</a:t>
            </a:r>
            <a:endParaRPr lang="sk-SK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8" name="Picture 4" descr="http://bipstarja.files.wordpress.com/2013/05/smi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14554"/>
            <a:ext cx="4357686" cy="41704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8000" b="1" dirty="0" smtClean="0">
                <a:latin typeface="Times New Roman" pitchFamily="18" charset="0"/>
                <a:cs typeface="Times New Roman" pitchFamily="18" charset="0"/>
              </a:rPr>
              <a:t>Učenie</a:t>
            </a:r>
            <a:endParaRPr lang="sk-SK" sz="8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nie je len mučivá školská látka (cudzie slová, vzorce, poučky, dejepisné fakty...), učíme sa chodiť, tancovať, primerane sa správať, šoférovať auto...</a:t>
            </a:r>
          </a:p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na svete je veľa vecí, ku ktorým sa dostaneme cestou učenia</a:t>
            </a:r>
          </a:p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 dôsledku učenia sa menia naše postoje, správanie k situácii pred učením (popálenie, sneh...)</a:t>
            </a:r>
          </a:p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učíme sa celý život</a:t>
            </a:r>
          </a:p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problém nášho učenia vôbec nie je zložitý, stačí niekoľko otázok a primeraných odpovedí</a:t>
            </a:r>
          </a:p>
          <a:p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115328" cy="642942"/>
          </a:xfrm>
        </p:spPr>
        <p:txBody>
          <a:bodyPr>
            <a:noAutofit/>
          </a:bodyPr>
          <a:lstStyle/>
          <a:p>
            <a:r>
              <a:rPr lang="sk-SK" sz="7200" b="1" dirty="0" smtClean="0">
                <a:latin typeface="Times New Roman" pitchFamily="18" charset="0"/>
                <a:cs typeface="Times New Roman" pitchFamily="18" charset="0"/>
              </a:rPr>
              <a:t>Kde</a:t>
            </a:r>
            <a:r>
              <a:rPr lang="sk-SK" sz="7200" b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sk-SK" sz="7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000108"/>
            <a:ext cx="8186766" cy="532449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Tvoje </a:t>
            </a:r>
            <a:r>
              <a:rPr lang="sk-SK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prostredie nesmierne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vplýva na tvoju schopnosť študovať a pracovať efektívne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každý žiak má mať </a:t>
            </a:r>
            <a:r>
              <a:rPr lang="sk-SK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vyhradené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stabilné miesto na učenie (poriadok a čistota miestnosti, vetranie, primeraná teplota, osvetlenie, dostatočne veľký pracovný stôl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Ak ľudia okolo teba intenzívne študujú, budeš mať väčšiu motiváciu k práci- kaviareň, knižnica,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štúdijná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miestnosť</a:t>
            </a:r>
          </a:p>
          <a:p>
            <a:pPr algn="just"/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KEDY?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predpoludnie – sme v škole, neskorý večer a v noci – spíme, veľa možností na prípravu do školy nemáme – popoludnie a podvečer (15.00 – 19.00)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7200" b="1" dirty="0" smtClean="0">
                <a:latin typeface="Times New Roman" pitchFamily="18" charset="0"/>
                <a:cs typeface="Times New Roman" pitchFamily="18" charset="0"/>
              </a:rPr>
              <a:t>Kedy</a:t>
            </a:r>
            <a:r>
              <a:rPr lang="sk-SK" sz="7200" b="1" dirty="0" smtClean="0">
                <a:latin typeface="Times New Roman" pitchFamily="18" charset="0"/>
                <a:cs typeface="Times New Roman" pitchFamily="18" charset="0"/>
              </a:rPr>
              <a:t>?  </a:t>
            </a:r>
            <a:r>
              <a:rPr lang="sk-SK" sz="7200" b="1" dirty="0" smtClean="0">
                <a:latin typeface="Times New Roman" pitchFamily="18" charset="0"/>
                <a:cs typeface="Times New Roman" pitchFamily="18" charset="0"/>
              </a:rPr>
              <a:t>- chyby</a:t>
            </a:r>
            <a:endParaRPr lang="sk-SK" sz="7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skoro ráno sa síce človek rýchlo učí, ale rýchlo aj zabúda, ráno radšej len opakujeme to, čo sme sa naučili</a:t>
            </a:r>
          </a:p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hneď po návrate zo školy nie je dobré sa učiť, treba             „ vypnúť ” na 1 – 1,5 hodiny  </a:t>
            </a:r>
          </a:p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po výdatnom  obede nie je vhodné ľahnúť si, skôr aktívne oddychovať (domáce práce) </a:t>
            </a:r>
          </a:p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nie je vhodné učiť sa dlho do noci</a:t>
            </a:r>
          </a:p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nie je vhodné „pomáhať si” posilňovacími prostriedkami (káva, cigarety, lieky, energetické nápoje)</a:t>
            </a:r>
          </a:p>
          <a:p>
            <a:pPr algn="just"/>
            <a:endParaRPr lang="sk-SK" dirty="0" smtClean="0"/>
          </a:p>
          <a:p>
            <a:pPr algn="r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7200" b="1" dirty="0" smtClean="0">
                <a:latin typeface="Times New Roman" pitchFamily="18" charset="0"/>
                <a:cs typeface="Times New Roman" pitchFamily="18" charset="0"/>
              </a:rPr>
              <a:t>Kde?   Kedy?   Ako?</a:t>
            </a:r>
            <a:endParaRPr lang="sk-SK" sz="7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Ako?</a:t>
            </a:r>
          </a:p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zjednodušená odpoveď by znela: aby ste dostávali samé výborné alebo dobré známky, a aby všetci okolo vás (aj vy) boli spokojní</a:t>
            </a:r>
          </a:p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Niekoľko rád pre vás:</a:t>
            </a:r>
          </a:p>
          <a:p>
            <a:pPr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1. Treba sa učiť podstatné – pozorne počúvať výklad</a:t>
            </a:r>
          </a:p>
          <a:p>
            <a:pPr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    učiteľa, pri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samoštúdiu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si robiť krátke poznámky,</a:t>
            </a:r>
          </a:p>
          <a:p>
            <a:pPr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    snažíme sa   učivo najprv pochopiť a až potom sa ho</a:t>
            </a:r>
          </a:p>
          <a:p>
            <a:pPr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    naučiť;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42910" y="704088"/>
            <a:ext cx="8043890" cy="938962"/>
          </a:xfrm>
        </p:spPr>
        <p:txBody>
          <a:bodyPr>
            <a:normAutofit fontScale="90000"/>
          </a:bodyPr>
          <a:lstStyle/>
          <a:p>
            <a:r>
              <a:rPr lang="sk-SK" sz="7200" b="1" dirty="0" smtClean="0">
                <a:latin typeface="Times New Roman" pitchFamily="18" charset="0"/>
                <a:cs typeface="Times New Roman" pitchFamily="18" charset="0"/>
              </a:rPr>
              <a:t>HUDBA</a:t>
            </a:r>
            <a:endParaRPr lang="sk-SK" sz="7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714488"/>
            <a:ext cx="8686800" cy="4857784"/>
          </a:xfrm>
        </p:spPr>
        <p:txBody>
          <a:bodyPr>
            <a:normAutofit/>
          </a:bodyPr>
          <a:lstStyle/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Hudba môže podporiť proces učenia, ale nesmie byť veľmi </a:t>
            </a:r>
          </a:p>
          <a:p>
            <a:pPr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hlučná, nesmie byť priveľmi rytmická, skôr má byť</a:t>
            </a:r>
          </a:p>
          <a:p>
            <a:pPr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bez textu, neutrálna, relatívne tichá, nevtieravá, aby nás</a:t>
            </a:r>
          </a:p>
          <a:p>
            <a:pPr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nerušila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Pri bežnej činnosti- naša obľúbená hudba, energická</a:t>
            </a:r>
          </a:p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Pri písaní eseje- pokojná, pomalá</a:t>
            </a:r>
          </a:p>
          <a:p>
            <a:pPr algn="just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Niektorí majú radi šum, niektorí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kaviarňové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zvuky, dážď, prírodné zvuky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sk-SK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ROZPLÝLENIE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143116"/>
            <a:ext cx="8186766" cy="4181484"/>
          </a:xfrm>
        </p:spPr>
        <p:txBody>
          <a:bodyPr>
            <a:normAutofit/>
          </a:bodyPr>
          <a:lstStyle/>
          <a:p>
            <a:r>
              <a:rPr lang="sk-SK" sz="4000" dirty="0" smtClean="0"/>
              <a:t>Veľkým zdrojom sú naši známi a priatelia- povedať im NIE</a:t>
            </a:r>
          </a:p>
          <a:p>
            <a:r>
              <a:rPr lang="sk-SK" sz="4000" dirty="0" smtClean="0"/>
              <a:t>Technológie- vypnúť sociálne siete, odložiť mobil- veľký pokušiteľ</a:t>
            </a:r>
            <a:endParaRPr lang="sk-SK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ŠTUDUJ ROZUMNE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Ako zvládnuť test rýchlo a efektívne:</a:t>
            </a:r>
          </a:p>
          <a:p>
            <a:pPr>
              <a:buNone/>
            </a:pPr>
            <a:r>
              <a:rPr lang="sk-SK" dirty="0" smtClean="0"/>
              <a:t>1. zhromaždi všetky materiály- kniha, poznámky, </a:t>
            </a:r>
            <a:r>
              <a:rPr lang="sk-SK" dirty="0" err="1" smtClean="0"/>
              <a:t>ppt</a:t>
            </a:r>
            <a:r>
              <a:rPr lang="sk-SK" dirty="0" smtClean="0"/>
              <a:t>, </a:t>
            </a:r>
            <a:r>
              <a:rPr lang="sk-SK" dirty="0" err="1" smtClean="0"/>
              <a:t>dú</a:t>
            </a:r>
            <a:r>
              <a:rPr lang="sk-SK" dirty="0" smtClean="0"/>
              <a:t>, papiere z hodín - </a:t>
            </a:r>
            <a:r>
              <a:rPr lang="sk-SK" dirty="0" smtClean="0">
                <a:solidFill>
                  <a:srgbClr val="FF0000"/>
                </a:solidFill>
              </a:rPr>
              <a:t>tvoja munícia</a:t>
            </a:r>
          </a:p>
          <a:p>
            <a:pPr marL="514350" indent="-514350">
              <a:buNone/>
            </a:pPr>
            <a:r>
              <a:rPr lang="sk-SK" dirty="0" smtClean="0"/>
              <a:t>2.Zisti, čo je dôležité – prejdi si poznámky a nájdi časti, ktoré predpokladáš na teste- témy, poučky, vzorce, schémy</a:t>
            </a:r>
          </a:p>
          <a:p>
            <a:pPr marL="514350" indent="-514350">
              <a:buNone/>
            </a:pPr>
            <a:r>
              <a:rPr lang="sk-SK" dirty="0" smtClean="0"/>
              <a:t>3. Pusť sa do učenia- prinúť sa, sústreď sa, náš mozog sa najlepšie naučí ak premýšľa, rieši problémy, rozpamätá sa na informácie, ktoré sme počuli- </a:t>
            </a:r>
            <a:r>
              <a:rPr lang="sk-SK" dirty="0" smtClean="0">
                <a:solidFill>
                  <a:srgbClr val="FF0000"/>
                </a:solidFill>
              </a:rPr>
              <a:t>aktívne učenie – sumarizovanie, podčiarkovanie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121</TotalTime>
  <Words>893</Words>
  <Application>Microsoft Office PowerPoint</Application>
  <PresentationFormat>Prezentácia na obrazovke (4:3)</PresentationFormat>
  <Paragraphs>76</Paragraphs>
  <Slides>15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Tok</vt:lpstr>
      <vt:lpstr>Naučím sa učiť</vt:lpstr>
      <vt:lpstr>Učenie</vt:lpstr>
      <vt:lpstr>Kde?</vt:lpstr>
      <vt:lpstr>KEDY?</vt:lpstr>
      <vt:lpstr>Kedy?  - chyby</vt:lpstr>
      <vt:lpstr>Kde?   Kedy?   Ako?</vt:lpstr>
      <vt:lpstr>HUDBA</vt:lpstr>
      <vt:lpstr>ROZPLÝLENIE</vt:lpstr>
      <vt:lpstr>ŠTUDUJ ROZUMNE</vt:lpstr>
      <vt:lpstr>Rozložené opakovanie</vt:lpstr>
      <vt:lpstr>Dýchanie, spánok,pamäť, jedlo</vt:lpstr>
      <vt:lpstr>POZOR, PRIATELIA, STRES</vt:lpstr>
      <vt:lpstr>RADY</vt:lpstr>
      <vt:lpstr> rady</vt:lpstr>
      <vt:lpstr>Snímka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Naučím sa učiť</dc:title>
  <dc:creator>ucitel</dc:creator>
  <cp:lastModifiedBy>Danka Molnárová</cp:lastModifiedBy>
  <cp:revision>20</cp:revision>
  <dcterms:created xsi:type="dcterms:W3CDTF">2013-10-08T15:34:56Z</dcterms:created>
  <dcterms:modified xsi:type="dcterms:W3CDTF">2018-01-16T19:40:13Z</dcterms:modified>
</cp:coreProperties>
</file>