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419C-1683-402C-968E-17CEBA461358}" type="datetimeFigureOut">
              <a:rPr lang="sk-SK" smtClean="0"/>
              <a:t>11.5.2015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0D5-1874-4FA6-B6AE-32DC6E963C9A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sk/imgres?imgurl=http%3A%2F%2Fu.smedata.sk%2Fblog%2Farticle%2F3%2F14%2F14843%2F14843_clanok_foto.jpg%3Fr%3D05a&amp;imgrefurl=http%3A%2F%2Fcerven.blog.sme.sk%2Fc%2F14843%2FOdkial-je-zlo-Odkial-je-diabol-Aky-je.html&amp;docid=UrykQQA3aHCfuM&amp;tbnid=QaZ7dfFPYxypgM%3A&amp;w=202&amp;h=300&amp;ei=zsNQVe6SFYnnUpvegKAD&amp;ved=0CAIQxiAwAA&amp;iact=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www.google.sk/search?q=diabol&amp;biw=1047&amp;bih=483&amp;tbm=isch&amp;imgil=4SZLzn_A1x0DNM%253A%253Bb_ALSKQRwJkBMM%253Bhttp%25253A%25252F%25252Fwww.gemerland.sk%25252F%25253Fp%2525253D1115&amp;source=iu&amp;pf=m&amp;fir=4SZLzn_A1x0DNM%253A%252Cb_ALSKQRwJkBMM%252C_&amp;usg=__gpR9xnpt7ZylBN-TVE_LeKvMO2w%3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 ZAJATÍ TEMNÝCH SÍL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VNÍMANIE ZLÉHO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525963"/>
          </a:xfrm>
        </p:spPr>
        <p:txBody>
          <a:bodyPr/>
          <a:lstStyle/>
          <a:p>
            <a:r>
              <a:rPr lang="sk-SK" dirty="0" smtClean="0"/>
              <a:t>1. skupina</a:t>
            </a:r>
          </a:p>
          <a:p>
            <a:r>
              <a:rPr lang="sk-SK" dirty="0" smtClean="0"/>
              <a:t>NEVERIA, ŽE DIABOL EXISTUJE</a:t>
            </a:r>
          </a:p>
          <a:p>
            <a:endParaRPr lang="sk-SK" dirty="0"/>
          </a:p>
          <a:p>
            <a:endParaRPr lang="sk-SK" dirty="0" smtClean="0"/>
          </a:p>
        </p:txBody>
      </p:sp>
      <p:pic>
        <p:nvPicPr>
          <p:cNvPr id="1026" name="Picture 2" descr="http://www.gemerland.sk/wp-content/uploads/2010/08/diabol1-300x2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286124"/>
            <a:ext cx="2857500" cy="270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1500166" y="0"/>
            <a:ext cx="7186634" cy="27463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857232"/>
            <a:ext cx="8186766" cy="5268931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2. skupina</a:t>
            </a:r>
          </a:p>
          <a:p>
            <a:pPr>
              <a:buNone/>
            </a:pPr>
            <a:r>
              <a:rPr lang="sk-SK" dirty="0" smtClean="0"/>
              <a:t>VERIA, ŽE DIABOL EXISTUJE, ALE IGNORUJÚ HO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pic>
        <p:nvPicPr>
          <p:cNvPr id="17410" name="Picture 2" descr="https://encrypted-tbn3.gstatic.com/images?q=tbn:ANd9GcQTZG-d3A2OTP5oy6PUYdO5SeapCTr1Ibp-34N9Q6lr0yU9Iyw6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143248"/>
            <a:ext cx="1714512" cy="2555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 skupina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VERIA, ŽE DIABOL EXISTUJE A VIDIA HO VŠADE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16386" name="AutoShape 2" descr="Výsledok vyhľadávania obrázkov pre dopyt diabol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63500" y="-411163"/>
            <a:ext cx="942975" cy="857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7" name="Picture 3" descr="C:\Users\Danka\AppData\Local\Microsoft\Windows\INetCache\IE\TPYVC7KZ\devil_inside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500306"/>
            <a:ext cx="2857500" cy="3333750"/>
          </a:xfrm>
          <a:prstGeom prst="rect">
            <a:avLst/>
          </a:prstGeom>
          <a:noFill/>
        </p:spPr>
      </p:pic>
      <p:pic>
        <p:nvPicPr>
          <p:cNvPr id="16388" name="Picture 4" descr="C:\Users\Danka\AppData\Local\Microsoft\Windows\INetCache\IE\TPYVC7KZ\devil_inside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786058"/>
            <a:ext cx="2857500" cy="3333750"/>
          </a:xfrm>
          <a:prstGeom prst="rect">
            <a:avLst/>
          </a:prstGeom>
          <a:noFill/>
        </p:spPr>
      </p:pic>
      <p:pic>
        <p:nvPicPr>
          <p:cNvPr id="16389" name="Picture 5" descr="C:\Users\Danka\AppData\Local\Microsoft\Windows\INetCache\IE\TPYVC7KZ\devil_inside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524250"/>
            <a:ext cx="2857500" cy="3333750"/>
          </a:xfrm>
          <a:prstGeom prst="rect">
            <a:avLst/>
          </a:prstGeom>
          <a:noFill/>
        </p:spPr>
      </p:pic>
      <p:pic>
        <p:nvPicPr>
          <p:cNvPr id="16390" name="Picture 6" descr="C:\Users\Danka\AppData\Local\Microsoft\Windows\INetCache\IE\TPYVC7KZ\devil_inside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3071810"/>
            <a:ext cx="2857500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725602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4. skupina</a:t>
            </a:r>
            <a:br>
              <a:rPr lang="sk-SK" dirty="0" smtClean="0"/>
            </a:br>
            <a:r>
              <a:rPr lang="sk-SK" dirty="0" smtClean="0"/>
              <a:t>VERIA, ŽE EXISTUJE A UCTIEVAJÚ  HO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pic>
        <p:nvPicPr>
          <p:cNvPr id="19459" name="Picture 3" descr="C:\Users\Danka\AppData\Local\Microsoft\Windows\INetCache\IE\LUJSQDV3\four_devil_horn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571744"/>
            <a:ext cx="1496568" cy="1194816"/>
          </a:xfrm>
          <a:prstGeom prst="rect">
            <a:avLst/>
          </a:prstGeom>
          <a:noFill/>
        </p:spPr>
      </p:pic>
      <p:pic>
        <p:nvPicPr>
          <p:cNvPr id="19460" name="Picture 4" descr="C:\Users\Danka\AppData\Local\Microsoft\Windows\INetCache\IE\27U4STH2\devil-vector-image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357430"/>
            <a:ext cx="2429450" cy="3454194"/>
          </a:xfrm>
          <a:prstGeom prst="rect">
            <a:avLst/>
          </a:prstGeom>
          <a:noFill/>
        </p:spPr>
      </p:pic>
      <p:pic>
        <p:nvPicPr>
          <p:cNvPr id="19461" name="Picture 5" descr="C:\Users\Danka\AppData\Local\Microsoft\Windows\INetCache\IE\27U4STH2\150px-Pentagram4.svg[1].pn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429388" y="2571744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1725602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5. skupina</a:t>
            </a:r>
            <a:br>
              <a:rPr lang="sk-SK" dirty="0" smtClean="0"/>
            </a:br>
            <a:r>
              <a:rPr lang="sk-SK" dirty="0" smtClean="0"/>
              <a:t>VERIA, ŽE EXISTUJE A ŽE JE PORAZENÝ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Prezentácia na obrazovke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V ZAJATÍ TEMNÝCH SÍL</vt:lpstr>
      <vt:lpstr>VNÍMANIE ZLÉHO</vt:lpstr>
      <vt:lpstr>Snímka 3</vt:lpstr>
      <vt:lpstr>3. skupina</vt:lpstr>
      <vt:lpstr>4. skupina VERIA, ŽE EXISTUJE A UCTIEVAJÚ  HO </vt:lpstr>
      <vt:lpstr>5. skupina VERIA, ŽE EXISTUJE A ŽE JE PORAZENÝ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ZAJATÍ TEMNÝCH SÍL</dc:title>
  <dc:creator>Danka Molnárová</dc:creator>
  <cp:lastModifiedBy>Danka Molnárová</cp:lastModifiedBy>
  <cp:revision>3</cp:revision>
  <dcterms:created xsi:type="dcterms:W3CDTF">2015-05-11T14:50:42Z</dcterms:created>
  <dcterms:modified xsi:type="dcterms:W3CDTF">2015-05-11T15:11:41Z</dcterms:modified>
</cp:coreProperties>
</file>