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7" autoAdjust="0"/>
  </p:normalViewPr>
  <p:slideViewPr>
    <p:cSldViewPr>
      <p:cViewPr varScale="1">
        <p:scale>
          <a:sx n="111" d="100"/>
          <a:sy n="111" d="100"/>
        </p:scale>
        <p:origin x="-161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5D56017-43C1-405C-84CE-5320B05D39B0}" type="datetimeFigureOut">
              <a:rPr lang="sk-SK" smtClean="0"/>
              <a:t>18. 11. 2020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6C080ED-D26B-4FA6-B989-F9F8C1D24C3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uhs.hplus.sk/index.php?section=4" TargetMode="External"/><Relationship Id="rId4" Type="http://schemas.openxmlformats.org/officeDocument/2006/relationships/hyperlink" Target="http://www.auhs.hplus.s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zus-media\Desktop\teacher-play-piano-vectors-illustration-pianist-singing-cheerful-concert-entertainment-grand-music-musical-notes-musician-1573658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3"/>
          <a:stretch/>
        </p:blipFill>
        <p:spPr bwMode="auto">
          <a:xfrm>
            <a:off x="-80408" y="5486"/>
            <a:ext cx="9224408" cy="69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508104" y="1772816"/>
            <a:ext cx="3744416" cy="936104"/>
          </a:xfrm>
        </p:spPr>
        <p:txBody>
          <a:bodyPr>
            <a:noAutofit/>
          </a:bodyPr>
          <a:lstStyle/>
          <a:p>
            <a:r>
              <a:rPr lang="sk-SK" sz="88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AUHS</a:t>
            </a:r>
            <a:r>
              <a:rPr lang="sk-SK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sk-SK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k-SK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Asociácia Učiteľov Hudby Slovenska</a:t>
            </a:r>
            <a:endParaRPr lang="sk-SK"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860032" y="6093296"/>
            <a:ext cx="3888432" cy="576064"/>
          </a:xfrm>
        </p:spPr>
        <p:txBody>
          <a:bodyPr>
            <a:noAutofit/>
          </a:bodyPr>
          <a:lstStyle/>
          <a:p>
            <a:pPr algn="r"/>
            <a:r>
              <a:rPr lang="sk-SK" sz="1200" b="1" dirty="0" smtClean="0"/>
              <a:t>Bc. Vladimír </a:t>
            </a:r>
            <a:r>
              <a:rPr lang="sk-SK" sz="1200" b="1" dirty="0" err="1" smtClean="0"/>
              <a:t>Plachetka</a:t>
            </a:r>
            <a:r>
              <a:rPr lang="sk-SK" sz="1200" b="1" dirty="0" smtClean="0"/>
              <a:t>, </a:t>
            </a:r>
            <a:r>
              <a:rPr lang="sk-SK" sz="1200" b="1" dirty="0" err="1" smtClean="0"/>
              <a:t>Bihum</a:t>
            </a:r>
            <a:endParaRPr lang="sk-SK" sz="1200" b="1" dirty="0"/>
          </a:p>
        </p:txBody>
      </p:sp>
    </p:spTree>
    <p:extLst>
      <p:ext uri="{BB962C8B-B14F-4D97-AF65-F5344CB8AC3E}">
        <p14:creationId xmlns:p14="http://schemas.microsoft.com/office/powerpoint/2010/main" val="1433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zus-media\Desktop\6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40" y="0"/>
            <a:ext cx="9161840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sk-SK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Hlavné menu</a:t>
            </a: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Základné informácie</a:t>
            </a: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Poslanie</a:t>
            </a: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Predstavenstvo</a:t>
            </a:r>
          </a:p>
          <a:p>
            <a:r>
              <a:rPr lang="sk-SK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Sekcie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206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zus-media\Desktop\violin-lesson-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" y="0"/>
            <a:ext cx="9186292" cy="505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56176" y="188640"/>
            <a:ext cx="2475756" cy="548640"/>
          </a:xfrm>
        </p:spPr>
        <p:txBody>
          <a:bodyPr/>
          <a:lstStyle/>
          <a:p>
            <a:r>
              <a:rPr lang="sk-SK" sz="3600" b="1" dirty="0" smtClean="0"/>
              <a:t>Menu</a:t>
            </a:r>
            <a:endParaRPr lang="sk-SK" sz="36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12160" y="738113"/>
            <a:ext cx="2691780" cy="3579849"/>
          </a:xfrm>
        </p:spPr>
        <p:txBody>
          <a:bodyPr>
            <a:normAutofit/>
          </a:bodyPr>
          <a:lstStyle/>
          <a:p>
            <a:r>
              <a:rPr lang="sk-SK" dirty="0" smtClean="0"/>
              <a:t>V tejto sekcii nájdeme kategórie:</a:t>
            </a:r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O nás</a:t>
            </a:r>
          </a:p>
          <a:p>
            <a:pPr lvl="1"/>
            <a:r>
              <a:rPr lang="sk-SK" dirty="0" smtClean="0"/>
              <a:t>Aktuality</a:t>
            </a:r>
          </a:p>
          <a:p>
            <a:pPr lvl="1"/>
            <a:r>
              <a:rPr lang="sk-SK" dirty="0" smtClean="0"/>
              <a:t>Galéria</a:t>
            </a:r>
          </a:p>
          <a:p>
            <a:pPr lvl="1"/>
            <a:r>
              <a:rPr lang="sk-SK" dirty="0" smtClean="0"/>
              <a:t>Kontakt</a:t>
            </a:r>
          </a:p>
          <a:p>
            <a:pPr lvl="1"/>
            <a:r>
              <a:rPr lang="sk-SK" dirty="0" smtClean="0"/>
              <a:t>Predstavenstvo</a:t>
            </a:r>
          </a:p>
          <a:p>
            <a:pPr lvl="1"/>
            <a:r>
              <a:rPr lang="sk-SK" dirty="0" smtClean="0"/>
              <a:t>Sekcie</a:t>
            </a:r>
          </a:p>
          <a:p>
            <a:pPr lvl="1"/>
            <a:r>
              <a:rPr lang="sk-SK" dirty="0" smtClean="0"/>
              <a:t>Odkazy</a:t>
            </a: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3052"/>
            <a:ext cx="9237154" cy="189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7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zus-media\Desktop\55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0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Základné informácie AUHS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Internetový 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odkaz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http://www.auhs.hplus.sk/</a:t>
            </a:r>
            <a:endParaRPr lang="sk-SK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Je profesijné 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občianske združenie pedagógov v oblasti hudby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, ale </a:t>
            </a:r>
            <a:r>
              <a:rPr lang="sk-SK" sz="2000" b="0" dirty="0">
                <a:latin typeface="Calibri" panose="020F0502020204030204" pitchFamily="34" charset="0"/>
                <a:cs typeface="Calibri" panose="020F0502020204030204" pitchFamily="34" charset="0"/>
              </a:rPr>
              <a:t>aj ostatných umeleckých výchov základných a stredných škôl, ako i všetkých umeleckých odborov základných umeleckých 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škôl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Vznikla v roku 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1993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transformáciou Pedagogickej sekcie Slovenskej hudobnej 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spoločnosti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Sídlo: </a:t>
            </a:r>
            <a:r>
              <a:rPr lang="it-IT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Zochova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811 </a:t>
            </a:r>
            <a:r>
              <a:rPr lang="it-IT" sz="2000" b="0" dirty="0">
                <a:latin typeface="Calibri" panose="020F0502020204030204" pitchFamily="34" charset="0"/>
                <a:cs typeface="Calibri" panose="020F0502020204030204" pitchFamily="34" charset="0"/>
              </a:rPr>
              <a:t>03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Bratislava</a:t>
            </a:r>
            <a:r>
              <a:rPr lang="it-IT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sk-SK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Ak sa chceme stať členom tejto asociácie, musíme zaplatiť </a:t>
            </a:r>
            <a:r>
              <a:rPr lang="sk-S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členský príspevok 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(viď </a:t>
            </a:r>
            <a:r>
              <a:rPr lang="sk-SK" sz="20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. odkaz) </a:t>
            </a:r>
            <a:r>
              <a:rPr lang="sk-SK" sz="2000" b="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http://www.auhs.hplus.sk/index.php?section=4</a:t>
            </a:r>
            <a:endParaRPr lang="sk-SK" sz="2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sk-SK" sz="2000" dirty="0" smtClean="0">
              <a:latin typeface="+mj-lt"/>
            </a:endParaRPr>
          </a:p>
          <a:p>
            <a:pPr algn="just"/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242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zus-media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Poslanie AUHS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chráni 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záujmy učiteľov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hudby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podáva 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iniciatívne návrhy orgánom štátnej správy pri tvorbe legislatívy, koncepčných materiálov rezortu a zásadných pedagogických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dokumentov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podnecuje 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prehlbovanie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vzťahov 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medzi školou a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verejnosťou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nadväzuje 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kontakty a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spolupracuje 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s príbuznými organizáciami v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zahraničí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sk-SK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AUHS 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plní svoje poslanie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najmä:</a:t>
            </a:r>
          </a:p>
          <a:p>
            <a:pPr lvl="1" algn="just"/>
            <a:r>
              <a:rPr lang="sk-SK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organizovaním prednášok, seminárov, školení, konferencií, tvorivých dielní, koncertov, festivalov a </a:t>
            </a:r>
            <a:r>
              <a:rPr lang="sk-SK" dirty="0" smtClean="0">
                <a:latin typeface="Calibri" panose="020F0502020204030204" pitchFamily="34" charset="0"/>
                <a:cs typeface="Calibri" panose="020F0502020204030204" pitchFamily="34" charset="0"/>
              </a:rPr>
              <a:t>súťaží</a:t>
            </a:r>
          </a:p>
          <a:p>
            <a:pPr lvl="1" algn="just"/>
            <a:r>
              <a:rPr lang="sk-SK" dirty="0" smtClean="0">
                <a:latin typeface="Calibri" panose="020F0502020204030204" pitchFamily="34" charset="0"/>
                <a:cs typeface="Calibri" panose="020F0502020204030204" pitchFamily="34" charset="0"/>
              </a:rPr>
              <a:t>zaujímaním </a:t>
            </a:r>
            <a:r>
              <a:rPr lang="sk-SK" dirty="0">
                <a:latin typeface="Calibri" panose="020F0502020204030204" pitchFamily="34" charset="0"/>
                <a:cs typeface="Calibri" panose="020F0502020204030204" pitchFamily="34" charset="0"/>
              </a:rPr>
              <a:t>stanoviska k zámerom a rozhodnutiam orgánov štátnej správy, jej rezortných pracovísk a ďalších inštitúcií, ktorých činnosť súvisí s oblasťou hudobnej výchovy a vzdelávania.</a:t>
            </a:r>
          </a:p>
        </p:txBody>
      </p:sp>
    </p:spTree>
    <p:extLst>
      <p:ext uri="{BB962C8B-B14F-4D97-AF65-F5344CB8AC3E}">
        <p14:creationId xmlns:p14="http://schemas.microsoft.com/office/powerpoint/2010/main" val="37267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zus-media\Desktop\63479227-stock-illustration-stickman-illustration-of-a-teacher-playing-musical-instruments-with-her-student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" y="-26786"/>
            <a:ext cx="9141224" cy="503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Predstavenstvo AUHS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4525963"/>
          </a:xfrm>
        </p:spPr>
        <p:txBody>
          <a:bodyPr>
            <a:normAutofit/>
          </a:bodyPr>
          <a:lstStyle/>
          <a:p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Predseda -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prof. Juraj </a:t>
            </a:r>
            <a:r>
              <a:rPr lang="sk-SK" sz="2800" b="0" dirty="0" err="1">
                <a:latin typeface="Calibri" panose="020F0502020204030204" pitchFamily="34" charset="0"/>
                <a:cs typeface="Calibri" panose="020F0502020204030204" pitchFamily="34" charset="0"/>
              </a:rPr>
              <a:t>Hatrík</a:t>
            </a:r>
            <a:endParaRPr lang="sk-SK" sz="28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Tajomníčka -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PaedDr. Eva </a:t>
            </a:r>
            <a:r>
              <a:rPr lang="sk-SK" sz="2800" b="0" dirty="0" err="1">
                <a:latin typeface="Calibri" panose="020F0502020204030204" pitchFamily="34" charset="0"/>
                <a:cs typeface="Calibri" panose="020F0502020204030204" pitchFamily="34" charset="0"/>
              </a:rPr>
              <a:t>Čunderlíková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, PhD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Predseda SOS -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PhDr. Miroslava </a:t>
            </a:r>
            <a:r>
              <a:rPr lang="sk-SK" sz="28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Blažeková</a:t>
            </a:r>
            <a:endParaRPr lang="sk-SK" sz="28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redseda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EPTA Slovakia 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prof. Ida </a:t>
            </a:r>
            <a:r>
              <a:rPr lang="sk-SK" sz="28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Černecká</a:t>
            </a:r>
            <a:endParaRPr lang="sk-SK" sz="28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redseda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sekcie 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VUUŠ -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PaedDr. Eva </a:t>
            </a:r>
            <a:r>
              <a:rPr lang="sk-SK" sz="28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Čunderlíková</a:t>
            </a:r>
            <a:endParaRPr lang="sk-SK" sz="28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redseda 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EAS Slovakia 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- prof</a:t>
            </a:r>
            <a:r>
              <a:rPr lang="sk-SK" sz="2800" b="0" dirty="0">
                <a:latin typeface="Calibri" panose="020F0502020204030204" pitchFamily="34" charset="0"/>
                <a:cs typeface="Calibri" panose="020F0502020204030204" pitchFamily="34" charset="0"/>
              </a:rPr>
              <a:t>. Mgr. art. Irena </a:t>
            </a:r>
            <a:r>
              <a:rPr lang="sk-SK" sz="2800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Medňanská</a:t>
            </a:r>
            <a:r>
              <a:rPr lang="sk-SK" sz="28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, a iní</a:t>
            </a:r>
          </a:p>
        </p:txBody>
      </p:sp>
    </p:spTree>
    <p:extLst>
      <p:ext uri="{BB962C8B-B14F-4D97-AF65-F5344CB8AC3E}">
        <p14:creationId xmlns:p14="http://schemas.microsoft.com/office/powerpoint/2010/main" val="14771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szus-media\Desktop\music clas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Sekcie AUHS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1 .Sekcia učiteľov </a:t>
            </a:r>
            <a:r>
              <a:rPr lang="sk-SK" b="0" dirty="0" err="1">
                <a:latin typeface="Calibri" panose="020F0502020204030204" pitchFamily="34" charset="0"/>
                <a:cs typeface="Calibri" panose="020F0502020204030204" pitchFamily="34" charset="0"/>
              </a:rPr>
              <a:t>Hv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 na všeobecnovzdelávacích školách - EAS Slovakia (Irena </a:t>
            </a:r>
            <a:r>
              <a:rPr lang="sk-SK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Medňanská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sk-SK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. Sekcia vzdelávania učiteľov umeleckých škôl – VUUŠ (Eva </a:t>
            </a:r>
            <a:r>
              <a:rPr lang="sk-SK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Čunderlíková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sk-SK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. Asociácia základných umeleckých škôl - EMU Slovakia (Anna </a:t>
            </a:r>
            <a:r>
              <a:rPr lang="sk-SK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Gondášová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sk-SK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. Slovenská sekcia hudobných súťaží pre mladých - EMCY Slovakia (Mária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Slaninová)</a:t>
            </a:r>
            <a:endParaRPr lang="sk-SK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. Slovenská </a:t>
            </a:r>
            <a:r>
              <a:rPr lang="sk-SK" b="0" dirty="0" err="1">
                <a:latin typeface="Calibri" panose="020F0502020204030204" pitchFamily="34" charset="0"/>
                <a:cs typeface="Calibri" panose="020F0502020204030204" pitchFamily="34" charset="0"/>
              </a:rPr>
              <a:t>Orffova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 spoločnosť – SOS (Miroslava </a:t>
            </a:r>
            <a:r>
              <a:rPr lang="sk-SK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Blažeková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sk-SK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. Združenie pedagógov hry na sláčikových nástrojoch - ESTA Slovakia (</a:t>
            </a:r>
            <a:r>
              <a:rPr lang="sk-SK" b="0" dirty="0" err="1">
                <a:latin typeface="Calibri" panose="020F0502020204030204" pitchFamily="34" charset="0"/>
                <a:cs typeface="Calibri" panose="020F0502020204030204" pitchFamily="34" charset="0"/>
              </a:rPr>
              <a:t>t.č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neaktívna)</a:t>
            </a:r>
            <a:endParaRPr lang="sk-SK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k-SK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. Združenie pedagógov hry na klavíri - EPTA Slovakia (Ida </a:t>
            </a:r>
            <a:r>
              <a:rPr lang="sk-SK" b="0" dirty="0" err="1">
                <a:latin typeface="Calibri" panose="020F0502020204030204" pitchFamily="34" charset="0"/>
                <a:cs typeface="Calibri" panose="020F0502020204030204" pitchFamily="34" charset="0"/>
              </a:rPr>
              <a:t>Černecká</a:t>
            </a:r>
            <a:r>
              <a:rPr lang="sk-SK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12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072145" y="5157192"/>
            <a:ext cx="5068044" cy="1580352"/>
          </a:xfrm>
        </p:spPr>
        <p:txBody>
          <a:bodyPr>
            <a:normAutofit/>
          </a:bodyPr>
          <a:lstStyle/>
          <a:p>
            <a:pPr algn="r"/>
            <a:r>
              <a:rPr lang="sk-SK" sz="2000" dirty="0" smtClean="0"/>
              <a:t>Ďakujem za pozornosť</a:t>
            </a:r>
          </a:p>
          <a:p>
            <a:pPr algn="r"/>
            <a:endParaRPr lang="sk-SK" sz="2000" dirty="0"/>
          </a:p>
          <a:p>
            <a:pPr algn="r"/>
            <a:r>
              <a:rPr lang="sk-SK" sz="2000" dirty="0" smtClean="0"/>
              <a:t>Bc. Vladimír </a:t>
            </a:r>
            <a:r>
              <a:rPr lang="sk-SK" sz="2000" dirty="0" err="1" smtClean="0"/>
              <a:t>Plachetka</a:t>
            </a:r>
            <a:r>
              <a:rPr lang="sk-SK" sz="2000" dirty="0" smtClean="0"/>
              <a:t>, </a:t>
            </a:r>
            <a:r>
              <a:rPr lang="sk-SK" sz="2000" dirty="0" err="1" smtClean="0"/>
              <a:t>BiHuM</a:t>
            </a:r>
            <a:endParaRPr lang="sk-SK" sz="2000" dirty="0"/>
          </a:p>
        </p:txBody>
      </p:sp>
      <p:pic>
        <p:nvPicPr>
          <p:cNvPr id="8194" name="Picture 2" descr="C:\Users\szus-media\Desktop\art-class-clipart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5"/>
          <a:stretch/>
        </p:blipFill>
        <p:spPr bwMode="auto">
          <a:xfrm>
            <a:off x="-15117" y="1815"/>
            <a:ext cx="9159117" cy="50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0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Úhly">
  <a:themeElements>
    <a:clrScheme name="Úhly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Úhly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Úhl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87</TotalTime>
  <Words>332</Words>
  <Application>Microsoft Office PowerPoint</Application>
  <PresentationFormat>Předvádění na obrazovce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Úhly</vt:lpstr>
      <vt:lpstr>AUHS Asociácia Učiteľov Hudby Slovenska</vt:lpstr>
      <vt:lpstr>Obsah</vt:lpstr>
      <vt:lpstr>Menu</vt:lpstr>
      <vt:lpstr>Základné informácie AUHS</vt:lpstr>
      <vt:lpstr>Poslanie AUHS</vt:lpstr>
      <vt:lpstr>Predstavenstvo AUHS</vt:lpstr>
      <vt:lpstr>Sekcie AUHS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AUHS Asociácia Učiteľov Hudby Slovenska</dc:title>
  <dc:creator>Používateľ systému Windows</dc:creator>
  <cp:lastModifiedBy>Používateľ systému Windows</cp:lastModifiedBy>
  <cp:revision>9</cp:revision>
  <dcterms:created xsi:type="dcterms:W3CDTF">2020-11-18T11:10:02Z</dcterms:created>
  <dcterms:modified xsi:type="dcterms:W3CDTF">2020-11-18T12:37:11Z</dcterms:modified>
</cp:coreProperties>
</file>