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9" r:id="rId5"/>
    <p:sldId id="269" r:id="rId6"/>
    <p:sldId id="258" r:id="rId7"/>
    <p:sldId id="277" r:id="rId8"/>
    <p:sldId id="276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>
        <p:scale>
          <a:sx n="120" d="100"/>
          <a:sy n="120" d="100"/>
        </p:scale>
        <p:origin x="307" y="-9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12.11.2021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komplexne-koordinacne-zluceniny-nazvy-a-vzorce-niektorych-koordinacnych-zlucenin-ii-17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8496944" cy="2301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KOMPLEXY, KOORDINAČNÉ ZLÚČENINY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 marL="36576" indent="0">
              <a:buNone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</a:p>
          <a:p>
            <a:pPr>
              <a:buFont typeface="Wingdings" pitchFamily="2" charset="2"/>
              <a:buChar char="v"/>
            </a:pPr>
            <a:endParaRPr lang="cs-CZ" b="1" dirty="0"/>
          </a:p>
          <a:p>
            <a:pPr marL="36576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sz="3600" b="1" i="1" dirty="0" err="1" smtClean="0"/>
              <a:t>spočíva</a:t>
            </a:r>
            <a:r>
              <a:rPr lang="en-US" sz="3600" b="1" i="1" dirty="0" smtClean="0"/>
              <a:t> v tom, </a:t>
            </a:r>
            <a:r>
              <a:rPr lang="sk-SK" sz="3600" b="1" i="1" dirty="0" smtClean="0"/>
              <a:t>že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jeden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elektrónový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pár</a:t>
            </a:r>
            <a:r>
              <a:rPr lang="sk-SK" sz="3600" b="1" i="1" dirty="0" smtClean="0"/>
              <a:t> (JE DONOR=DARCOM)</a:t>
            </a:r>
            <a:r>
              <a:rPr lang="en-US" sz="3600" b="1" i="1" dirty="0" smtClean="0"/>
              <a:t> a </a:t>
            </a:r>
            <a:r>
              <a:rPr lang="en-US" sz="3600" b="1" i="1" dirty="0" err="1" smtClean="0"/>
              <a:t>druhý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orbitály</a:t>
            </a:r>
            <a:r>
              <a:rPr lang="sk-SK" sz="3600" b="1" i="1" dirty="0" smtClean="0"/>
              <a:t> (JE </a:t>
            </a:r>
            <a:r>
              <a:rPr lang="sk-SK" sz="3600" b="1" i="1" dirty="0" err="1" smtClean="0"/>
              <a:t>AKCEPTOROM=príjemcom</a:t>
            </a:r>
            <a:r>
              <a:rPr lang="sk-SK" sz="3600" b="1" i="1" dirty="0" smtClean="0"/>
              <a:t>)</a:t>
            </a:r>
            <a:r>
              <a:rPr lang="en-US" sz="3600" b="1" i="1" dirty="0" smtClean="0"/>
              <a:t>, </a:t>
            </a:r>
            <a:r>
              <a:rPr lang="en-US" sz="3600" b="1" i="1" dirty="0" err="1" smtClean="0"/>
              <a:t>kde</a:t>
            </a:r>
            <a:r>
              <a:rPr lang="en-US" sz="3600" b="1" i="1" dirty="0" smtClean="0"/>
              <a:t> by </a:t>
            </a:r>
            <a:r>
              <a:rPr lang="en-US" sz="3600" b="1" i="1" dirty="0" err="1" smtClean="0"/>
              <a:t>ich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umiestnil</a:t>
            </a:r>
            <a:endParaRPr lang="en-US" sz="3600" b="1" i="1" dirty="0" smtClean="0"/>
          </a:p>
          <a:p>
            <a:pPr algn="ctr">
              <a:buFont typeface="Wingdings" pitchFamily="2" charset="2"/>
              <a:buNone/>
            </a:pPr>
            <a:r>
              <a:rPr lang="en-US" sz="3600" b="1" i="1" dirty="0" smtClean="0"/>
              <a:t> </a:t>
            </a:r>
          </a:p>
          <a:p>
            <a:endParaRPr lang="sk-SK" sz="3600" dirty="0"/>
          </a:p>
        </p:txBody>
      </p:sp>
      <p:sp>
        <p:nvSpPr>
          <p:cNvPr id="4" name="Obdĺžnik 3"/>
          <p:cNvSpPr/>
          <p:nvPr/>
        </p:nvSpPr>
        <p:spPr>
          <a:xfrm>
            <a:off x="2843808" y="5373216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b="1" dirty="0" err="1" smtClean="0"/>
              <a:t>tetrahydroxomeďnan</a:t>
            </a:r>
            <a:r>
              <a:rPr lang="cs-CZ" b="1" dirty="0" smtClean="0"/>
              <a:t> </a:t>
            </a:r>
            <a:r>
              <a:rPr lang="cs-CZ" b="1" dirty="0" err="1" smtClean="0"/>
              <a:t>lítny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Chemický</a:t>
                      </a:r>
                      <a:r>
                        <a:rPr lang="sk-SK" sz="2800" baseline="0" dirty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sk-SK" sz="4000" dirty="0" err="1"/>
              <a:t>tetrahydroxozinočnatan</a:t>
            </a:r>
            <a:r>
              <a:rPr lang="sk-SK" sz="4000" dirty="0"/>
              <a:t> </a:t>
            </a:r>
            <a:r>
              <a:rPr lang="sk-SK" sz="4000" dirty="0" smtClean="0"/>
              <a:t>draselný</a:t>
            </a:r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err="1"/>
              <a:t>dusitan</a:t>
            </a:r>
            <a:r>
              <a:rPr lang="sk-SK" sz="4000" dirty="0"/>
              <a:t> </a:t>
            </a:r>
            <a:r>
              <a:rPr lang="sk-SK" sz="4000" dirty="0" err="1" smtClean="0"/>
              <a:t>hexaamminhorečnatý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[</a:t>
            </a:r>
            <a:r>
              <a:rPr lang="cs-CZ" sz="4000" b="1" dirty="0" err="1" smtClean="0"/>
              <a:t>Pb</a:t>
            </a:r>
            <a:r>
              <a:rPr lang="cs-CZ" sz="4000" b="1" dirty="0" smtClean="0"/>
              <a:t> </a:t>
            </a:r>
            <a:r>
              <a:rPr lang="cs-CZ" sz="4000" b="1" dirty="0"/>
              <a:t>F</a:t>
            </a:r>
            <a:r>
              <a:rPr lang="cs-CZ" sz="4000" b="1" baseline="-25000" dirty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/>
              <a:t>[ </a:t>
            </a:r>
            <a:r>
              <a:rPr lang="sk-SK" sz="4000" b="1" dirty="0" err="1"/>
              <a:t>Fe</a:t>
            </a:r>
            <a:r>
              <a:rPr lang="cs-CZ" sz="4000" b="1" dirty="0"/>
              <a:t> (H</a:t>
            </a:r>
            <a:r>
              <a:rPr lang="cs-CZ" sz="4000" b="1" baseline="-25000" dirty="0"/>
              <a:t>2</a:t>
            </a:r>
            <a:r>
              <a:rPr lang="cs-CZ" sz="4000" b="1" dirty="0"/>
              <a:t>O)</a:t>
            </a:r>
            <a:r>
              <a:rPr lang="cs-CZ" sz="4000" b="1" baseline="-25000" dirty="0"/>
              <a:t>4</a:t>
            </a:r>
            <a:r>
              <a:rPr lang="cs-CZ" sz="4000" b="1" dirty="0"/>
              <a:t> ] SO</a:t>
            </a:r>
            <a:r>
              <a:rPr lang="cs-CZ" sz="4000" b="1" baseline="-25000" dirty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6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sk-SK" b="1" dirty="0"/>
              <a:t>K</a:t>
            </a:r>
            <a:r>
              <a:rPr lang="sk-SK" b="1" baseline="-25000" dirty="0"/>
              <a:t>2</a:t>
            </a:r>
            <a:r>
              <a:rPr lang="sk-SK" b="1" dirty="0"/>
              <a:t> [</a:t>
            </a:r>
            <a:r>
              <a:rPr lang="sk-SK" b="1" dirty="0" err="1"/>
              <a:t>Cu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/>
          </a:p>
          <a:p>
            <a:r>
              <a:rPr lang="sk-SK" b="1" dirty="0"/>
              <a:t>K [</a:t>
            </a:r>
            <a:r>
              <a:rPr lang="sk-SK" b="1" dirty="0" err="1"/>
              <a:t>Fe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 smtClean="0"/>
          </a:p>
          <a:p>
            <a:pPr marL="36576" indent="0">
              <a:buNone/>
            </a:pPr>
            <a:endParaRPr lang="sk-SK" b="1" dirty="0"/>
          </a:p>
          <a:p>
            <a:pPr marL="36576" indent="0">
              <a:buNone/>
            </a:pPr>
            <a:endParaRPr lang="sk-SK" b="1" dirty="0"/>
          </a:p>
          <a:p>
            <a:r>
              <a:rPr lang="sk-SK" dirty="0" err="1"/>
              <a:t>dichlorostriebornan</a:t>
            </a:r>
            <a:r>
              <a:rPr lang="sk-SK" dirty="0"/>
              <a:t> </a:t>
            </a:r>
            <a:r>
              <a:rPr lang="sk-SK" dirty="0" smtClean="0"/>
              <a:t>sodný</a:t>
            </a:r>
          </a:p>
          <a:p>
            <a:endParaRPr lang="sk-SK" dirty="0"/>
          </a:p>
          <a:p>
            <a:pPr marL="36576" indent="0">
              <a:buNone/>
            </a:pPr>
            <a:endParaRPr lang="sk-SK" dirty="0" smtClean="0"/>
          </a:p>
          <a:p>
            <a:pPr marL="36576" indent="0">
              <a:buNone/>
            </a:pPr>
            <a:endParaRPr lang="sk-SK" dirty="0" smtClean="0"/>
          </a:p>
          <a:p>
            <a:r>
              <a:rPr lang="sk-SK" dirty="0"/>
              <a:t>[Al(H</a:t>
            </a:r>
            <a:r>
              <a:rPr lang="sk-SK" baseline="-25000" dirty="0"/>
              <a:t>2</a:t>
            </a:r>
            <a:r>
              <a:rPr lang="sk-SK" dirty="0"/>
              <a:t>O)</a:t>
            </a:r>
            <a:r>
              <a:rPr lang="sk-SK" baseline="-25000" dirty="0"/>
              <a:t>6</a:t>
            </a:r>
            <a:r>
              <a:rPr lang="sk-SK" dirty="0"/>
              <a:t>]</a:t>
            </a:r>
            <a:r>
              <a:rPr lang="sk-SK" baseline="-25000" dirty="0"/>
              <a:t>2</a:t>
            </a:r>
            <a:r>
              <a:rPr lang="sk-SK" dirty="0"/>
              <a:t>(SO</a:t>
            </a:r>
            <a:r>
              <a:rPr lang="sk-SK" baseline="-25000" dirty="0"/>
              <a:t>4</a:t>
            </a:r>
            <a:r>
              <a:rPr lang="sk-SK" dirty="0"/>
              <a:t>)</a:t>
            </a:r>
            <a:r>
              <a:rPr lang="sk-SK" baseline="-25000" dirty="0"/>
              <a:t>3</a:t>
            </a:r>
            <a:r>
              <a:rPr lang="sk-SK" dirty="0" smtClean="0"/>
              <a:t> </a:t>
            </a:r>
          </a:p>
          <a:p>
            <a:r>
              <a:rPr lang="sk-SK" dirty="0" smtClean="0"/>
              <a:t>K</a:t>
            </a:r>
            <a:r>
              <a:rPr lang="sk-SK" baseline="-25000" dirty="0" smtClean="0"/>
              <a:t>2</a:t>
            </a:r>
            <a:r>
              <a:rPr lang="sk-SK" dirty="0" smtClean="0"/>
              <a:t>[HgI</a:t>
            </a:r>
            <a:r>
              <a:rPr lang="sk-SK" baseline="-25000" dirty="0" smtClean="0"/>
              <a:t>4</a:t>
            </a:r>
            <a:r>
              <a:rPr lang="sk-SK" dirty="0" smtClean="0"/>
              <a:t>]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5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sk-SK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62500" lnSpcReduction="20000"/>
          </a:bodyPr>
          <a:lstStyle/>
          <a:p>
            <a:r>
              <a:rPr lang="sk-SK" sz="4000" dirty="0" err="1" smtClean="0"/>
              <a:t>tetrachloromeďnatan</a:t>
            </a:r>
            <a:r>
              <a:rPr lang="sk-SK" sz="4000" dirty="0" smtClean="0"/>
              <a:t> sodný</a:t>
            </a:r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 smtClean="0"/>
          </a:p>
          <a:p>
            <a:pPr marL="36576" indent="0">
              <a:buNone/>
            </a:pPr>
            <a:endParaRPr lang="sk-SK" sz="4000" dirty="0"/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smtClean="0"/>
              <a:t>siričitan </a:t>
            </a:r>
            <a:r>
              <a:rPr lang="sk-SK" sz="4000" dirty="0" err="1" smtClean="0"/>
              <a:t>hexaakvazinočnatý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3</a:t>
            </a:r>
            <a:r>
              <a:rPr lang="cs-CZ" sz="4000" b="1" dirty="0" smtClean="0"/>
              <a:t>[Al F</a:t>
            </a:r>
            <a:r>
              <a:rPr lang="cs-CZ" sz="4000" b="1" baseline="-25000" dirty="0" smtClean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 smtClean="0"/>
              <a:t>[</a:t>
            </a:r>
            <a:r>
              <a:rPr lang="sk-SK" sz="4000" b="1" dirty="0" err="1" smtClean="0"/>
              <a:t>Pb</a:t>
            </a:r>
            <a:r>
              <a:rPr lang="cs-CZ" sz="4000" b="1" dirty="0" smtClean="0"/>
              <a:t>(H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O)</a:t>
            </a:r>
            <a:r>
              <a:rPr lang="cs-CZ" sz="4000" b="1" baseline="-25000" dirty="0" smtClean="0"/>
              <a:t>4</a:t>
            </a:r>
            <a:r>
              <a:rPr lang="cs-CZ" sz="4000" b="1" dirty="0" smtClean="0"/>
              <a:t>] CO</a:t>
            </a:r>
            <a:r>
              <a:rPr lang="cs-CZ" sz="4000" b="1" baseline="-25000" dirty="0" smtClean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3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oskole.detiamy.sk/clanok/komplexne-koordinacne-zluceniny-nazvy-a-vzorce-niektorych-koordinacnych-zlucenin-ii-17670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</a:t>
            </a:r>
            <a:r>
              <a:rPr lang="sk-SK" sz="2800" dirty="0" smtClean="0"/>
              <a:t>kovu – Fe, </a:t>
            </a:r>
            <a:r>
              <a:rPr lang="sk-SK" sz="2800" dirty="0" err="1" smtClean="0"/>
              <a:t>Pt</a:t>
            </a:r>
            <a:r>
              <a:rPr lang="sk-SK" sz="2800" dirty="0" smtClean="0"/>
              <a:t>, Al...</a:t>
            </a:r>
            <a:r>
              <a:rPr lang="sk-SK" sz="2800" dirty="0" smtClean="0"/>
              <a:t>)</a:t>
            </a: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13622"/>
              </p:ext>
            </p:extLst>
          </p:nvPr>
        </p:nvGraphicFramePr>
        <p:xfrm>
          <a:off x="611560" y="1268760"/>
          <a:ext cx="6192688" cy="53285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0"/>
                <a:gridCol w="3312368"/>
              </a:tblGrid>
              <a:tr h="50971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H</a:t>
                      </a:r>
                      <a:r>
                        <a:rPr lang="sk-SK" sz="3200" b="1" baseline="-25000" dirty="0" smtClean="0"/>
                        <a:t>2</a:t>
                      </a:r>
                      <a:r>
                        <a:rPr lang="sk-SK" sz="3200" b="1" dirty="0" smtClean="0"/>
                        <a:t>0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akva</a:t>
                      </a:r>
                      <a:r>
                        <a:rPr lang="sk-SK" sz="2800" b="1" baseline="0" dirty="0" smtClean="0"/>
                        <a:t>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NH</a:t>
                      </a:r>
                      <a:r>
                        <a:rPr lang="sk-SK" sz="3200" b="1" baseline="-25000" dirty="0" smtClean="0"/>
                        <a:t>3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</a:t>
                      </a:r>
                      <a:r>
                        <a:rPr lang="sk-SK" sz="2800" b="1" baseline="0" dirty="0" smtClean="0"/>
                        <a:t> </a:t>
                      </a:r>
                      <a:r>
                        <a:rPr lang="sk-SK" sz="2800" b="1" dirty="0" smtClean="0"/>
                        <a:t> </a:t>
                      </a:r>
                      <a:r>
                        <a:rPr lang="sk-SK" sz="2800" b="1" dirty="0" err="1" smtClean="0"/>
                        <a:t>ammin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CN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kyano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dirty="0" err="1" smtClean="0"/>
                        <a:t>Cl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chloro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Br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bromo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baseline="0" dirty="0" smtClean="0"/>
                        <a:t>OH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hydroxo</a:t>
                      </a:r>
                      <a:r>
                        <a:rPr lang="sk-SK" sz="2800" b="1" dirty="0" smtClean="0"/>
                        <a:t>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hydrido</a:t>
                      </a:r>
                      <a:r>
                        <a:rPr lang="sk-SK" sz="2800" b="1" baseline="0" dirty="0" smtClean="0"/>
                        <a:t>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 I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jodo</a:t>
                      </a:r>
                      <a:r>
                        <a:rPr lang="sk-SK" sz="2800" b="1" baseline="0" dirty="0" smtClean="0"/>
                        <a:t>     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</a:t>
            </a:r>
            <a:r>
              <a:rPr lang="sk-SK" sz="3600" dirty="0" err="1" smtClean="0"/>
              <a:t>NaI</a:t>
            </a:r>
            <a:r>
              <a:rPr lang="sk-SK" sz="3600" dirty="0" smtClean="0"/>
              <a:t> [</a:t>
            </a:r>
            <a:r>
              <a:rPr lang="sk-SK" sz="3600" dirty="0" err="1" smtClean="0"/>
              <a:t>Cu</a:t>
            </a:r>
            <a:r>
              <a:rPr lang="sk-SK" sz="3600" dirty="0" smtClean="0"/>
              <a:t>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]-I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779912" y="2708920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____KČ=5____   __KČ=4___   ___KČ=6___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(OH)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</a:t>
            </a:r>
            <a:r>
              <a:rPr lang="sk-SK" sz="3900" dirty="0" smtClean="0"/>
              <a:t>[</a:t>
            </a:r>
            <a:r>
              <a:rPr lang="sk-SK" sz="3900" dirty="0" err="1" smtClean="0"/>
              <a:t>AgI</a:t>
            </a:r>
            <a:r>
              <a:rPr lang="sk-SK" sz="3900" dirty="0" smtClean="0"/>
              <a:t> (H</a:t>
            </a:r>
            <a:r>
              <a:rPr lang="sk-SK" sz="3900" baseline="-25000" dirty="0" smtClean="0"/>
              <a:t>2</a:t>
            </a:r>
            <a:r>
              <a:rPr lang="sk-SK" sz="3900" dirty="0" smtClean="0"/>
              <a:t>O)</a:t>
            </a:r>
            <a:r>
              <a:rPr lang="sk-SK" sz="3900" baseline="30000" dirty="0" smtClean="0"/>
              <a:t>0</a:t>
            </a:r>
            <a:r>
              <a:rPr lang="cs-CZ" sz="3900" baseline="-25000" dirty="0" smtClean="0"/>
              <a:t>6</a:t>
            </a:r>
            <a:r>
              <a:rPr lang="sk-SK" sz="3900" dirty="0" smtClean="0"/>
              <a:t>] </a:t>
            </a:r>
            <a:r>
              <a:rPr lang="sk-SK" sz="3900" baseline="30000" dirty="0" smtClean="0"/>
              <a:t>I</a:t>
            </a:r>
            <a:r>
              <a:rPr lang="sk-SK" sz="3900" dirty="0" smtClean="0"/>
              <a:t> OH</a:t>
            </a:r>
            <a:r>
              <a:rPr lang="sk-SK" sz="3900" baseline="30000" dirty="0" smtClean="0"/>
              <a:t>-I</a:t>
            </a:r>
            <a:r>
              <a:rPr lang="sk-SK" sz="3900" dirty="0" smtClean="0"/>
              <a:t> </a:t>
            </a:r>
            <a:br>
              <a:rPr lang="sk-SK" sz="3900" dirty="0" smtClean="0"/>
            </a:br>
            <a:endParaRPr lang="sk-SK" sz="39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880320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779912" y="3176972"/>
            <a:ext cx="2088232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1199</TotalTime>
  <Words>486</Words>
  <Application>Microsoft Office PowerPoint</Application>
  <PresentationFormat>Prezentácia na obrazovke (4:3)</PresentationFormat>
  <Paragraphs>264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Franklin Gothic Book</vt:lpstr>
      <vt:lpstr>Times New Roman</vt:lpstr>
      <vt:lpstr>Verdana</vt:lpstr>
      <vt:lpstr>Wingdings</vt:lpstr>
      <vt:lpstr>Wingdings 2</vt:lpstr>
      <vt:lpstr>Technický</vt:lpstr>
      <vt:lpstr>Komplexné zlúČeniny, KOMPLEXY, KOORDINAČNÉ ZLÚČENINY</vt:lpstr>
      <vt:lpstr>Princíp koordinačnej väzby</vt:lpstr>
      <vt:lpstr>Koordinačné zlúčeniny =komplexy</vt:lpstr>
      <vt:lpstr>Ligandy</vt:lpstr>
      <vt:lpstr>Používané predpony</vt:lpstr>
      <vt:lpstr>Prezentácia programu PowerPoint</vt:lpstr>
      <vt:lpstr>Koordinačné číslo</vt:lpstr>
      <vt:lpstr>Typy komplexov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Párminútovka </vt:lpstr>
      <vt:lpstr>Prezentácia programu PowerPoint</vt:lpstr>
      <vt:lpstr>Párminútovka   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ucitel</cp:lastModifiedBy>
  <cp:revision>101</cp:revision>
  <dcterms:created xsi:type="dcterms:W3CDTF">2014-12-23T08:32:45Z</dcterms:created>
  <dcterms:modified xsi:type="dcterms:W3CDTF">2021-11-12T09:29:57Z</dcterms:modified>
</cp:coreProperties>
</file>