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13.9.2018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13.9.2018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13.9.2018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13.9.2018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13.9.2018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13.9.2018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13.9.2018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13.9.2018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13.9.2018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791200" y="6374922"/>
            <a:ext cx="3124200" cy="483078"/>
          </a:xfrm>
        </p:spPr>
        <p:txBody>
          <a:bodyPr/>
          <a:lstStyle/>
          <a:p>
            <a:r>
              <a:rPr lang="sk-SK" dirty="0" smtClean="0"/>
              <a:t>Mgr. Ivana Richnavská</a:t>
            </a:r>
            <a:endParaRPr lang="sk-SK" dirty="0"/>
          </a:p>
        </p:txBody>
      </p:sp>
      <p:pic>
        <p:nvPicPr>
          <p:cNvPr id="37890" name="Picture 2" descr="Výsledok vyhľadávania obrázkov pre dopyt obyvatelstvo svě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76400"/>
            <a:ext cx="6553200" cy="4629150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2133600" y="685800"/>
            <a:ext cx="6400800" cy="2122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b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6000" b="1" i="0" u="none" strike="noStrike" kern="1200" cap="small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DYNAMIKA OBYVATEĽSTVA</a:t>
            </a:r>
            <a:endParaRPr kumimoji="0" lang="sk-SK" sz="6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115328" cy="5402406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28596" y="214290"/>
            <a:ext cx="7467600" cy="7254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000" b="1" cap="small" dirty="0" smtClean="0"/>
              <a:t>C.) </a:t>
            </a:r>
            <a:r>
              <a:rPr lang="sk-SK" sz="3000" b="1" cap="small" dirty="0" err="1" smtClean="0"/>
              <a:t>š.o</a:t>
            </a:r>
            <a:r>
              <a:rPr lang="sk-SK" sz="3000" b="1" cap="small" dirty="0" smtClean="0"/>
              <a:t>. podľa rasy: </a:t>
            </a:r>
            <a:endParaRPr kumimoji="0" lang="sk-SK" sz="3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0" name="AutoShape 2" descr="VÃ½sledok vyhÄ¾adÃ¡vania obrÃ¡zkov pre dopyt ras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2532" name="Picture 4" descr="VÃ½sledok vyhÄ¾adÃ¡vania obrÃ¡zkov pre dopyt ras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1142984"/>
            <a:ext cx="5063957" cy="3429024"/>
          </a:xfrm>
          <a:prstGeom prst="rect">
            <a:avLst/>
          </a:prstGeom>
          <a:noFill/>
        </p:spPr>
      </p:pic>
      <p:sp>
        <p:nvSpPr>
          <p:cNvPr id="7" name="Zaoblený obdĺžnik 6"/>
          <p:cNvSpPr/>
          <p:nvPr/>
        </p:nvSpPr>
        <p:spPr>
          <a:xfrm>
            <a:off x="2857488" y="4572008"/>
            <a:ext cx="328614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+miešanci</a:t>
            </a:r>
            <a:endParaRPr lang="sk-SK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80803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PRIRODZENÝ POHYB OBYV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0" y="2590800"/>
            <a:ext cx="4267200" cy="990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NATALITA</a:t>
            </a:r>
            <a:endParaRPr lang="sk-SK" sz="4000" dirty="0"/>
          </a:p>
        </p:txBody>
      </p:sp>
      <p:sp>
        <p:nvSpPr>
          <p:cNvPr id="5" name="Ovál 4"/>
          <p:cNvSpPr/>
          <p:nvPr/>
        </p:nvSpPr>
        <p:spPr>
          <a:xfrm>
            <a:off x="4648200" y="2590800"/>
            <a:ext cx="4495800" cy="990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MORTALITA</a:t>
            </a:r>
            <a:endParaRPr lang="sk-SK" sz="3200" dirty="0"/>
          </a:p>
        </p:txBody>
      </p:sp>
      <p:sp>
        <p:nvSpPr>
          <p:cNvPr id="6" name="Šípka dolu 5"/>
          <p:cNvSpPr/>
          <p:nvPr/>
        </p:nvSpPr>
        <p:spPr>
          <a:xfrm>
            <a:off x="1676400" y="1066800"/>
            <a:ext cx="9144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6096000" y="1066800"/>
            <a:ext cx="9144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381000" y="35814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dirty="0" smtClean="0"/>
              <a:t>20</a:t>
            </a:r>
            <a:endParaRPr lang="sk-SK" sz="1600" dirty="0"/>
          </a:p>
        </p:txBody>
      </p:sp>
      <p:sp>
        <p:nvSpPr>
          <p:cNvPr id="9" name="BlokTextu 8"/>
          <p:cNvSpPr txBox="1"/>
          <p:nvPr/>
        </p:nvSpPr>
        <p:spPr>
          <a:xfrm>
            <a:off x="5029200" y="3505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dirty="0" smtClean="0"/>
              <a:t>8</a:t>
            </a:r>
            <a:endParaRPr lang="sk-SK" sz="1600" dirty="0"/>
          </a:p>
        </p:txBody>
      </p:sp>
      <p:sp>
        <p:nvSpPr>
          <p:cNvPr id="10" name="Šípka dolu 9"/>
          <p:cNvSpPr/>
          <p:nvPr/>
        </p:nvSpPr>
        <p:spPr>
          <a:xfrm>
            <a:off x="6553200" y="3581400"/>
            <a:ext cx="457200" cy="1066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8080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PLATÍ: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990600" y="1600200"/>
            <a:ext cx="1905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600" b="1" dirty="0" smtClean="0"/>
              <a:t>N ≥ M</a:t>
            </a:r>
            <a:endParaRPr lang="sk-SK" sz="3600" b="1" dirty="0"/>
          </a:p>
        </p:txBody>
      </p:sp>
      <p:sp>
        <p:nvSpPr>
          <p:cNvPr id="5" name="Obdĺžnik 4"/>
          <p:cNvSpPr/>
          <p:nvPr/>
        </p:nvSpPr>
        <p:spPr>
          <a:xfrm>
            <a:off x="1524000" y="2057400"/>
            <a:ext cx="381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1066800" y="2667000"/>
            <a:ext cx="1905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600" b="1" dirty="0" smtClean="0"/>
              <a:t>N ≤ M</a:t>
            </a:r>
            <a:endParaRPr lang="sk-SK" sz="3600" b="1" dirty="0"/>
          </a:p>
        </p:txBody>
      </p:sp>
      <p:sp>
        <p:nvSpPr>
          <p:cNvPr id="7" name="Obdĺžnik 6"/>
          <p:cNvSpPr/>
          <p:nvPr/>
        </p:nvSpPr>
        <p:spPr>
          <a:xfrm>
            <a:off x="1600200" y="3124200"/>
            <a:ext cx="381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Vývojový diagram: príprava 8"/>
          <p:cNvSpPr/>
          <p:nvPr/>
        </p:nvSpPr>
        <p:spPr>
          <a:xfrm>
            <a:off x="609600" y="4419600"/>
            <a:ext cx="3581400" cy="1066800"/>
          </a:xfrm>
          <a:prstGeom prst="flowChartPrepara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Prirodz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prírastok</a:t>
            </a:r>
            <a:endParaRPr lang="sk-SK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Vývojový diagram: príprava 9"/>
          <p:cNvSpPr/>
          <p:nvPr/>
        </p:nvSpPr>
        <p:spPr>
          <a:xfrm>
            <a:off x="4419600" y="4495800"/>
            <a:ext cx="3581400" cy="1066800"/>
          </a:xfrm>
          <a:prstGeom prst="flowChartPrepara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Prirodz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úbytok</a:t>
            </a:r>
            <a:endParaRPr lang="sk-SK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02" name="Picture 2" descr="Výsledok vyhľadávania obrázkov pre dopyt obyvatelstvo světa"/>
          <p:cNvPicPr>
            <a:picLocks noChangeAspect="1" noChangeArrowheads="1"/>
          </p:cNvPicPr>
          <p:nvPr/>
        </p:nvPicPr>
        <p:blipFill>
          <a:blip r:embed="rId2"/>
          <a:srcRect l="21667" t="46667" r="36667" b="4444"/>
          <a:stretch>
            <a:fillRect/>
          </a:stretch>
        </p:blipFill>
        <p:spPr bwMode="auto">
          <a:xfrm>
            <a:off x="4343400" y="1600200"/>
            <a:ext cx="19050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73183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DEMOGRAFICKÝ CYKLUS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3250" name="Picture 2" descr="Výsledok vyhľadávania obrázkov pre dopyt demografický cyklus"/>
          <p:cNvPicPr>
            <a:picLocks noChangeAspect="1" noChangeArrowheads="1"/>
          </p:cNvPicPr>
          <p:nvPr/>
        </p:nvPicPr>
        <p:blipFill>
          <a:blip r:embed="rId2"/>
          <a:srcRect t="6061"/>
          <a:stretch>
            <a:fillRect/>
          </a:stretch>
        </p:blipFill>
        <p:spPr bwMode="auto">
          <a:xfrm>
            <a:off x="304800" y="1676400"/>
            <a:ext cx="8314267" cy="47244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85800" y="1447800"/>
            <a:ext cx="445666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3 ZÁKLADNÉ ETAPY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28600"/>
            <a:ext cx="7467600" cy="8080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MECHANICKÝ POHYB OBYV</a:t>
            </a:r>
            <a:r>
              <a:rPr kumimoji="0" lang="sk-SK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3000" b="0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4276" name="Picture 4" descr="Výsledok vyhľadávania obrázkov pre dopyt migracia obyvateľst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3543300" cy="3024024"/>
          </a:xfrm>
          <a:prstGeom prst="rect">
            <a:avLst/>
          </a:prstGeom>
          <a:noFill/>
        </p:spPr>
      </p:pic>
      <p:pic>
        <p:nvPicPr>
          <p:cNvPr id="54278" name="Picture 6" descr="Výsledok vyhľadávania obrázkov pre dopyt dochádzka do zamestnan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066800"/>
            <a:ext cx="4457700" cy="2971800"/>
          </a:xfrm>
          <a:prstGeom prst="rect">
            <a:avLst/>
          </a:prstGeom>
          <a:noFill/>
        </p:spPr>
      </p:pic>
      <p:pic>
        <p:nvPicPr>
          <p:cNvPr id="54280" name="Picture 8" descr="Výsledok vyhľadávania obrázkov pre dopyt cesta na dovolenk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9" y="4038600"/>
            <a:ext cx="3533911" cy="2286000"/>
          </a:xfrm>
          <a:prstGeom prst="rect">
            <a:avLst/>
          </a:prstGeom>
          <a:noFill/>
        </p:spPr>
      </p:pic>
      <p:pic>
        <p:nvPicPr>
          <p:cNvPr id="54282" name="Picture 10" descr="Výsledok vyhľadávania obrázkov pre dopyt dočasna zmena pobytu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399" y="4038600"/>
            <a:ext cx="4063995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mapa sveta"/>
          <p:cNvPicPr>
            <a:picLocks noChangeAspect="1" noChangeArrowheads="1"/>
          </p:cNvPicPr>
          <p:nvPr/>
        </p:nvPicPr>
        <p:blipFill>
          <a:blip r:embed="rId2"/>
          <a:srcRect l="2813" t="4945" r="5312" b="6043"/>
          <a:stretch>
            <a:fillRect/>
          </a:stretch>
        </p:blipFill>
        <p:spPr bwMode="auto">
          <a:xfrm>
            <a:off x="1" y="642917"/>
            <a:ext cx="8985280" cy="49510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 smtClean="0"/>
              <a:t>Štruktúra obyvateľstva (</a:t>
            </a:r>
            <a:r>
              <a:rPr lang="sk-SK" b="1" dirty="0" err="1" smtClean="0"/>
              <a:t>š.o</a:t>
            </a:r>
            <a:r>
              <a:rPr lang="sk-SK" b="1" dirty="0" smtClean="0"/>
              <a:t>.)</a:t>
            </a:r>
            <a:endParaRPr lang="sk-SK" b="1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28596" y="1142984"/>
            <a:ext cx="7467600" cy="7254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000" b="1" cap="small" dirty="0" smtClean="0"/>
              <a:t>a.) </a:t>
            </a:r>
            <a:r>
              <a:rPr lang="sk-SK" sz="3000" b="1" cap="small" dirty="0" err="1" smtClean="0"/>
              <a:t>š.o</a:t>
            </a:r>
            <a:r>
              <a:rPr lang="sk-SK" sz="3000" b="1" cap="small" dirty="0" smtClean="0"/>
              <a:t>. podľa pohlavia </a:t>
            </a:r>
            <a:endParaRPr kumimoji="0" lang="sk-SK" sz="3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VÃ½sledok vyhÄ¾adÃ¡vania obrÃ¡zkov pre dopyt pohlavie"/>
          <p:cNvPicPr>
            <a:picLocks noChangeAspect="1" noChangeArrowheads="1"/>
          </p:cNvPicPr>
          <p:nvPr/>
        </p:nvPicPr>
        <p:blipFill>
          <a:blip r:embed="rId2"/>
          <a:srcRect t="22484"/>
          <a:stretch>
            <a:fillRect/>
          </a:stretch>
        </p:blipFill>
        <p:spPr bwMode="auto">
          <a:xfrm>
            <a:off x="1285852" y="2143116"/>
            <a:ext cx="5524500" cy="3448043"/>
          </a:xfrm>
          <a:prstGeom prst="rect">
            <a:avLst/>
          </a:prstGeom>
          <a:noFill/>
        </p:spPr>
      </p:pic>
      <p:sp>
        <p:nvSpPr>
          <p:cNvPr id="6" name="Ovál 5"/>
          <p:cNvSpPr/>
          <p:nvPr/>
        </p:nvSpPr>
        <p:spPr>
          <a:xfrm>
            <a:off x="214282" y="5715016"/>
            <a:ext cx="4357718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Rozvinuté krajiny</a:t>
            </a:r>
            <a:endParaRPr lang="sk-SK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ál 6"/>
          <p:cNvSpPr/>
          <p:nvPr/>
        </p:nvSpPr>
        <p:spPr>
          <a:xfrm>
            <a:off x="4500562" y="5715016"/>
            <a:ext cx="4357718" cy="7858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n>
                  <a:solidFill>
                    <a:schemeClr val="accent4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Rozvojové krajiny</a:t>
            </a:r>
            <a:endParaRPr lang="sk-SK" sz="2800" b="1" dirty="0">
              <a:ln>
                <a:solidFill>
                  <a:schemeClr val="accent4"/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28596" y="214290"/>
            <a:ext cx="7467600" cy="7254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000" b="1" cap="small" dirty="0" smtClean="0"/>
              <a:t>B</a:t>
            </a:r>
            <a:r>
              <a:rPr lang="sk-SK" sz="3000" b="1" cap="small" dirty="0" smtClean="0"/>
              <a:t>.) </a:t>
            </a:r>
            <a:r>
              <a:rPr lang="sk-SK" sz="3000" b="1" cap="small" dirty="0" err="1" smtClean="0"/>
              <a:t>š.o</a:t>
            </a:r>
            <a:r>
              <a:rPr lang="sk-SK" sz="3000" b="1" cap="small" dirty="0" smtClean="0"/>
              <a:t>. podľa veku: </a:t>
            </a:r>
            <a:endParaRPr kumimoji="0" lang="sk-SK" sz="3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VÃ½sledok vyhÄ¾adÃ¡vania obrÃ¡zkov pre dopyt mlady Älove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5064270" cy="3467078"/>
          </a:xfrm>
          <a:prstGeom prst="rect">
            <a:avLst/>
          </a:prstGeom>
          <a:noFill/>
        </p:spPr>
      </p:pic>
      <p:pic>
        <p:nvPicPr>
          <p:cNvPr id="20484" name="Picture 4" descr="VÃ½sledok vyhÄ¾adÃ¡vania obrÃ¡zkov pre dopyt mlady Älov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932237"/>
            <a:ext cx="5851525" cy="2925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Vekovú štruktúru môžeme zobraziť graficky</a:t>
            </a:r>
            <a:endParaRPr lang="sk-SK" dirty="0"/>
          </a:p>
        </p:txBody>
      </p:sp>
      <p:pic>
        <p:nvPicPr>
          <p:cNvPr id="21506" name="Picture 2" descr="VÃ½sledok vyhÄ¾adÃ¡vania obrÃ¡zkov pre dopyt vekovÃ© pyramÃ­dy"/>
          <p:cNvPicPr>
            <a:picLocks noChangeAspect="1" noChangeArrowheads="1"/>
          </p:cNvPicPr>
          <p:nvPr/>
        </p:nvPicPr>
        <p:blipFill>
          <a:blip r:embed="rId2"/>
          <a:srcRect l="8333" t="20833" r="11706" b="16666"/>
          <a:stretch>
            <a:fillRect/>
          </a:stretch>
        </p:blipFill>
        <p:spPr bwMode="auto">
          <a:xfrm>
            <a:off x="428596" y="1428736"/>
            <a:ext cx="7286676" cy="4271648"/>
          </a:xfrm>
          <a:prstGeom prst="rect">
            <a:avLst/>
          </a:prstGeom>
          <a:noFill/>
        </p:spPr>
      </p:pic>
      <p:sp>
        <p:nvSpPr>
          <p:cNvPr id="7" name="Zaoblený obdĺžnik 6"/>
          <p:cNvSpPr/>
          <p:nvPr/>
        </p:nvSpPr>
        <p:spPr>
          <a:xfrm>
            <a:off x="6215074" y="1785926"/>
            <a:ext cx="1428760" cy="28575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642910" y="6143644"/>
            <a:ext cx="4054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/>
              <a:t>https://www.populationpyramid.net/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</TotalTime>
  <Words>77</Words>
  <Application>Microsoft Office PowerPoint</Application>
  <PresentationFormat>Prezentácia na obrazovke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Arkáda</vt:lpstr>
      <vt:lpstr>Snímka 1</vt:lpstr>
      <vt:lpstr>PRIRODZENÝ POHYB OBYV.</vt:lpstr>
      <vt:lpstr>PLATÍ:</vt:lpstr>
      <vt:lpstr>DEMOGRAFICKÝ CYKLUS</vt:lpstr>
      <vt:lpstr>Snímka 5</vt:lpstr>
      <vt:lpstr>Snímka 6</vt:lpstr>
      <vt:lpstr>Štruktúra obyvateľstva (š.o.)</vt:lpstr>
      <vt:lpstr>Snímka 8</vt:lpstr>
      <vt:lpstr>Vekovú štruktúru môžeme zobraziť graficky</vt:lpstr>
      <vt:lpstr>Snímka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DYNAMIKA OBYVATEĽSTVA</dc:title>
  <dc:creator>hp</dc:creator>
  <cp:lastModifiedBy>hp</cp:lastModifiedBy>
  <cp:revision>28</cp:revision>
  <dcterms:created xsi:type="dcterms:W3CDTF">2016-09-18T08:16:23Z</dcterms:created>
  <dcterms:modified xsi:type="dcterms:W3CDTF">2018-09-13T13:30:25Z</dcterms:modified>
</cp:coreProperties>
</file>