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7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8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11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65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249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96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68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403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0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91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00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80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424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33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49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0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42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8470-36FE-41A3-8BCA-619A259A8376}" type="datetimeFigureOut">
              <a:rPr lang="sk-SK" smtClean="0"/>
              <a:t>27.3.2021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AF7D2B-7567-46F6-B299-D78880251D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24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75C5A4-6CCE-4748-8090-CCD8AB92E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525" y="2109113"/>
            <a:ext cx="7766936" cy="1646302"/>
          </a:xfrm>
        </p:spPr>
        <p:txBody>
          <a:bodyPr/>
          <a:lstStyle/>
          <a:p>
            <a:pPr algn="ctr"/>
            <a:r>
              <a:rPr lang="sk-SK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Dráma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43B2E1-3288-497B-810F-E8951C783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64" y="6217921"/>
            <a:ext cx="7766936" cy="92209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20598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2672F-57CB-47A6-B6FC-7E9376D3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354"/>
            <a:ext cx="8596668" cy="104100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Tragédia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C9A29BA-2554-4AF8-AA76-3B4A10FD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1487255"/>
            <a:ext cx="8596105" cy="388348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E5F3004-0A63-4C02-9019-10081136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" y="1175657"/>
            <a:ext cx="9124653" cy="54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F4F774-36C6-4DA3-AFA8-F278825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96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znak boj jednotlivca alebo skupiny s nepriateľnymi silami, ktoré sú silnejšie ako oni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hlavný hrdina zomiera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konflikt medzi výnimočnou osobnosťou a protivníkom – koniec je vždy tragicky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je písaní vo veršoch alebo v próze     </a:t>
            </a:r>
          </a:p>
        </p:txBody>
      </p:sp>
    </p:spTree>
    <p:extLst>
      <p:ext uri="{BB962C8B-B14F-4D97-AF65-F5344CB8AC3E}">
        <p14:creationId xmlns:p14="http://schemas.microsoft.com/office/powerpoint/2010/main" val="15107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1F0B2823-D3D3-4A11-966D-FED36063A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1"/>
          <a:stretch/>
        </p:blipFill>
        <p:spPr>
          <a:xfrm>
            <a:off x="752047" y="218972"/>
            <a:ext cx="8992004" cy="64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B0CCF5-AABF-406C-A04E-24BA0693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478302"/>
            <a:ext cx="9045525" cy="6147581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Dráma je jeden z troch základných literárnych druhov, popri lyrike a epike.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Dráma osobitný literárny druh rovnocenný s lyrikou a epikou.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Vznikla v starovekom Grécku z náboženských osláv Dionýza, boha plodnosti a vína.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Vyvinula sa z dialógu medzi hercom a zborom. Aischylos neskôr pridal 2. herca a Sofokles herca tretieho.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názov dráma pochádza z gréckeho slova draó = činiť, konať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širšom význame je to osobitný literárny druh, ktorý je rovnocenný s lyrikou a epikou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 užšom význame je názvom pre dramatický žáner (napr. tragédia, dráma)</a:t>
            </a:r>
          </a:p>
        </p:txBody>
      </p:sp>
    </p:spTree>
    <p:extLst>
      <p:ext uri="{BB962C8B-B14F-4D97-AF65-F5344CB8AC3E}">
        <p14:creationId xmlns:p14="http://schemas.microsoft.com/office/powerpoint/2010/main" val="39661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3B4A0-E164-45E5-B39D-477DE688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05" y="215705"/>
            <a:ext cx="8635479" cy="1120726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 drámy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F779C5-1D1E-4AFB-A506-9BD762A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083215"/>
            <a:ext cx="9059595" cy="3362176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dialogická forma = dialóg je nositeľom napätia a vytvára charakter postav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dráma vyžaduje prítomnosť dramatického konfliktu – konflikt vytvára dramatické napätie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neprítomnosť rozprávača 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dramaticky dej sa musí odohrať priamo na divadelnej stene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Osobitne upravený priestor javisko </a:t>
            </a:r>
          </a:p>
          <a:p>
            <a:pPr marL="0" indent="0">
              <a:buNone/>
            </a:pP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023DAC-61B8-4011-AD16-35FA821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1252024"/>
            <a:ext cx="8655024" cy="3967089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 vonkajšiu aj vnútornú stavbu vnútorná: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expozícia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zápletka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kríza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peripetia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rozuzlenie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8AB4-A3B6-4E41-902C-583C6515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286043"/>
            <a:ext cx="8596668" cy="769034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Vonkajšia a vnútorná kompozícia: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0AED47-0CA5-4141-B8BA-FA53B778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055077"/>
            <a:ext cx="8961120" cy="551688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Vonkajšia: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dejstvá - časti hry oddelené spúšťaním opony, zväčša medzi dejstvami býva prestávka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scény - zmena dekorácií, osvetlenia i hercov na javisku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výstupy (zmena počtu osôb)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Vnútorná: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úvod = expozícia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zápletka = kolízia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vyvrcholenie = kríza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klasická dráma - Sofokles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dejový obrat = peripetia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rozuzlenie = katastrofa</a:t>
            </a:r>
          </a:p>
        </p:txBody>
      </p:sp>
    </p:spTree>
    <p:extLst>
      <p:ext uri="{BB962C8B-B14F-4D97-AF65-F5344CB8AC3E}">
        <p14:creationId xmlns:p14="http://schemas.microsoft.com/office/powerpoint/2010/main" val="340791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C9C59-91DC-47A8-B6B3-C58FBBD7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86" y="211016"/>
            <a:ext cx="8596668" cy="1237956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Vnútorné členenie dramatického diela – fázy dramatického diela  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56886-32E2-4825-863F-B82903BA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6"/>
            <a:ext cx="8596668" cy="509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expozícia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úvodná časť diela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zoznamujeme sa v nej s miestom deja, s postavami, s časom deja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niekedy sa už uvedenej fáze objavujú aj náznaky konfliktu 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zápletka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prvý vážny konflikt v diele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zápletka dáva dej do  pohybu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stupňuje sa napätie v hre-  </a:t>
            </a:r>
          </a:p>
        </p:txBody>
      </p:sp>
    </p:spTree>
    <p:extLst>
      <p:ext uri="{BB962C8B-B14F-4D97-AF65-F5344CB8AC3E}">
        <p14:creationId xmlns:p14="http://schemas.microsoft.com/office/powerpoint/2010/main" val="341114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7E4EB-1725-4B74-A91F-BA51D5DC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5" y="868679"/>
            <a:ext cx="8904850" cy="6386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Kríza - zauzľovanie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Konflikt medzi hlavnými postavami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Stupňovanie konfliktov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Vzťahy v hre sa zauzľujú, vyhraňujú sa problémy a narastajú konflikty medzi postavami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peripetia – zauzlenie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Nečakaný dejový zvrat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Postupné riešenie konfliktov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Objaví sa takí dejová situácia, v ktorej dochádza k rozhodujúcej zrážke medzi postavami</a:t>
            </a:r>
          </a:p>
          <a:p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BB2B26-3F84-4468-B9A5-F6420886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76" y="111958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rozuzlenie 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Záver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Riešenie konfliktu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Rozuzlenie, vyjasnenie vzťahov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484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B18CF5-BB06-4137-AF45-DD545C0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8" y="288388"/>
            <a:ext cx="8596668" cy="89564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Hlavné dramatické žánre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2A406F-D044-43B2-9C24-02331966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6" y="1184031"/>
            <a:ext cx="8596668" cy="5064369"/>
          </a:xfrm>
        </p:spPr>
        <p:txBody>
          <a:bodyPr>
            <a:no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komédia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tragédia</a:t>
            </a:r>
          </a:p>
          <a:p>
            <a:pPr marL="0" indent="0" algn="just">
              <a:buNone/>
            </a:pP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Komédia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 gréckeho slova komoedia = rituálna pieseň spievaná na oslavu Dionýza) je jedným z divadelných žánrov.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 v nej zosmiešňuje nedostatky života človeka.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Komédia sa stáva boja proti zlu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Zobrazovanie malicherných sporov medzi ľuďmi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Konflikt dramaticky dej a postavy sa zobrazujú s humornou nadsádzkou s cieľom vyvolať komický účinok </a:t>
            </a:r>
          </a:p>
        </p:txBody>
      </p:sp>
    </p:spTree>
    <p:extLst>
      <p:ext uri="{BB962C8B-B14F-4D97-AF65-F5344CB8AC3E}">
        <p14:creationId xmlns:p14="http://schemas.microsoft.com/office/powerpoint/2010/main" val="43962870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o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1893</TotalTime>
  <Words>441</Words>
  <Application>Microsoft Office PowerPoint</Application>
  <PresentationFormat>Širokouhlá</PresentationFormat>
  <Paragraphs>70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Fazeta</vt:lpstr>
      <vt:lpstr>Dráma </vt:lpstr>
      <vt:lpstr>Prezentácia programu PowerPoint</vt:lpstr>
      <vt:lpstr>Základné znaky drámy</vt:lpstr>
      <vt:lpstr>Prezentácia programu PowerPoint</vt:lpstr>
      <vt:lpstr>Vonkajšia a vnútorná kompozícia:</vt:lpstr>
      <vt:lpstr>Vnútorné členenie dramatického diela – fázy dramatického diela   </vt:lpstr>
      <vt:lpstr>Prezentácia programu PowerPoint</vt:lpstr>
      <vt:lpstr>Prezentácia programu PowerPoint</vt:lpstr>
      <vt:lpstr>Hlavné dramatické žánre</vt:lpstr>
      <vt:lpstr>Tragédia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Dráma</dc:title>
  <dc:creator>Eva Mackova</dc:creator>
  <cp:lastModifiedBy>Eva Mackova</cp:lastModifiedBy>
  <cp:revision>17</cp:revision>
  <dcterms:created xsi:type="dcterms:W3CDTF">2021-03-25T12:56:09Z</dcterms:created>
  <dcterms:modified xsi:type="dcterms:W3CDTF">2021-03-27T17:19:32Z</dcterms:modified>
</cp:coreProperties>
</file>