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7" r:id="rId4"/>
    <p:sldId id="262" r:id="rId5"/>
    <p:sldId id="258" r:id="rId6"/>
    <p:sldId id="259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6D2F-1A82-4994-8477-F39CA1E5523C}" type="datetimeFigureOut">
              <a:rPr lang="sk-SK" smtClean="0"/>
              <a:t>4.2.2021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227AE-B914-4C9A-8FF0-857C02DA500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47767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6D2F-1A82-4994-8477-F39CA1E5523C}" type="datetimeFigureOut">
              <a:rPr lang="sk-SK" smtClean="0"/>
              <a:t>4.2.2021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227AE-B914-4C9A-8FF0-857C02DA500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16007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6D2F-1A82-4994-8477-F39CA1E5523C}" type="datetimeFigureOut">
              <a:rPr lang="sk-SK" smtClean="0"/>
              <a:t>4.2.2021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227AE-B914-4C9A-8FF0-857C02DA5006}" type="slidenum">
              <a:rPr lang="sk-SK" smtClean="0"/>
              <a:t>‹#›</a:t>
            </a:fld>
            <a:endParaRPr lang="sk-S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1811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6D2F-1A82-4994-8477-F39CA1E5523C}" type="datetimeFigureOut">
              <a:rPr lang="sk-SK" smtClean="0"/>
              <a:t>4.2.2021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227AE-B914-4C9A-8FF0-857C02DA500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6026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6D2F-1A82-4994-8477-F39CA1E5523C}" type="datetimeFigureOut">
              <a:rPr lang="sk-SK" smtClean="0"/>
              <a:t>4.2.2021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227AE-B914-4C9A-8FF0-857C02DA5006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7904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6D2F-1A82-4994-8477-F39CA1E5523C}" type="datetimeFigureOut">
              <a:rPr lang="sk-SK" smtClean="0"/>
              <a:t>4.2.2021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227AE-B914-4C9A-8FF0-857C02DA500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245312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6D2F-1A82-4994-8477-F39CA1E5523C}" type="datetimeFigureOut">
              <a:rPr lang="sk-SK" smtClean="0"/>
              <a:t>4.2.2021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227AE-B914-4C9A-8FF0-857C02DA500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61940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6D2F-1A82-4994-8477-F39CA1E5523C}" type="datetimeFigureOut">
              <a:rPr lang="sk-SK" smtClean="0"/>
              <a:t>4.2.2021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227AE-B914-4C9A-8FF0-857C02DA500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81438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6D2F-1A82-4994-8477-F39CA1E5523C}" type="datetimeFigureOut">
              <a:rPr lang="sk-SK" smtClean="0"/>
              <a:t>4.2.2021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227AE-B914-4C9A-8FF0-857C02DA500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04059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6D2F-1A82-4994-8477-F39CA1E5523C}" type="datetimeFigureOut">
              <a:rPr lang="sk-SK" smtClean="0"/>
              <a:t>4.2.2021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227AE-B914-4C9A-8FF0-857C02DA500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35199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6D2F-1A82-4994-8477-F39CA1E5523C}" type="datetimeFigureOut">
              <a:rPr lang="sk-SK" smtClean="0"/>
              <a:t>4.2.2021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227AE-B914-4C9A-8FF0-857C02DA500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6966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6D2F-1A82-4994-8477-F39CA1E5523C}" type="datetimeFigureOut">
              <a:rPr lang="sk-SK" smtClean="0"/>
              <a:t>4.2.2021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227AE-B914-4C9A-8FF0-857C02DA500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12624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6D2F-1A82-4994-8477-F39CA1E5523C}" type="datetimeFigureOut">
              <a:rPr lang="sk-SK" smtClean="0"/>
              <a:t>4.2.2021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227AE-B914-4C9A-8FF0-857C02DA500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95273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6D2F-1A82-4994-8477-F39CA1E5523C}" type="datetimeFigureOut">
              <a:rPr lang="sk-SK" smtClean="0"/>
              <a:t>4.2.2021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227AE-B914-4C9A-8FF0-857C02DA500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3410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6D2F-1A82-4994-8477-F39CA1E5523C}" type="datetimeFigureOut">
              <a:rPr lang="sk-SK" smtClean="0"/>
              <a:t>4.2.2021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227AE-B914-4C9A-8FF0-857C02DA500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01482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6D2F-1A82-4994-8477-F39CA1E5523C}" type="datetimeFigureOut">
              <a:rPr lang="sk-SK" smtClean="0"/>
              <a:t>4.2.2021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227AE-B914-4C9A-8FF0-857C02DA500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83806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76D2F-1A82-4994-8477-F39CA1E5523C}" type="datetimeFigureOut">
              <a:rPr lang="sk-SK" smtClean="0"/>
              <a:t>4.2.2021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6E227AE-B914-4C9A-8FF0-857C02DA500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11105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EA9DC6-B684-43D7-8CEB-BB3C86CFA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652" y="2320128"/>
            <a:ext cx="7766936" cy="1646302"/>
          </a:xfrm>
        </p:spPr>
        <p:txBody>
          <a:bodyPr>
            <a:normAutofit/>
          </a:bodyPr>
          <a:lstStyle/>
          <a:p>
            <a:r>
              <a:rPr lang="sk-SK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Ján Smrek 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F2C97BD-5362-4BA7-BB75-BB14CDE32E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957" y="6148290"/>
            <a:ext cx="9144000" cy="576067"/>
          </a:xfrm>
        </p:spPr>
        <p:txBody>
          <a:bodyPr>
            <a:normAutofit lnSpcReduction="10000"/>
          </a:bodyPr>
          <a:lstStyle/>
          <a:p>
            <a:r>
              <a:rPr lang="sk-SK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Anna Medvecová 3.KM</a:t>
            </a:r>
          </a:p>
        </p:txBody>
      </p:sp>
    </p:spTree>
    <p:extLst>
      <p:ext uri="{BB962C8B-B14F-4D97-AF65-F5344CB8AC3E}">
        <p14:creationId xmlns:p14="http://schemas.microsoft.com/office/powerpoint/2010/main" val="601119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41AC02E-DF66-40D9-89F3-07539250F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266" y="1520510"/>
            <a:ext cx="8649547" cy="5337490"/>
          </a:xfrm>
        </p:spPr>
        <p:txBody>
          <a:bodyPr>
            <a:normAutofit/>
          </a:bodyPr>
          <a:lstStyle/>
          <a:p>
            <a:pPr algn="just"/>
            <a:r>
              <a:rPr lang="sk-SK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Vlastným menom Ján Čietek</a:t>
            </a:r>
          </a:p>
          <a:p>
            <a:pPr algn="just"/>
            <a:r>
              <a:rPr lang="sk-SK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Vydal Zborník mladej slovenskej literatúry (1924), mesačník Elán (1930).</a:t>
            </a:r>
          </a:p>
          <a:p>
            <a:pPr algn="just"/>
            <a:r>
              <a:rPr lang="sk-SK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Vyjadroval poéziu radosti a životného optimizmu, citového prežívania</a:t>
            </a:r>
          </a:p>
          <a:p>
            <a:pPr algn="just"/>
            <a:r>
              <a:rPr lang="sk-SK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Zbierky s ľúbostnými motívmi Božské uzly, Iba oči.</a:t>
            </a:r>
          </a:p>
          <a:p>
            <a:pPr algn="just"/>
            <a:r>
              <a:rPr lang="sk-SK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Narodil sa v rodine maloroľníka a vzdelanie získaval v ľudovej škole v Kochanovciach a po smrti svojho otca (v roku 1907) sa stal chovancom evanjelického sirotinca v Modre.</a:t>
            </a:r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id="{656673B3-30EA-4BDB-A8D4-6DCDE5469361}"/>
              </a:ext>
            </a:extLst>
          </p:cNvPr>
          <p:cNvSpPr/>
          <p:nvPr/>
        </p:nvSpPr>
        <p:spPr>
          <a:xfrm>
            <a:off x="773724" y="364560"/>
            <a:ext cx="8117058" cy="8581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>
                <a:ln w="0"/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Základné informácie </a:t>
            </a:r>
            <a:endParaRPr lang="sk-SK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710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A0D9DDE-42A1-4799-8B4D-81482B14A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605" y="1488613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sk-SK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Patrí do slovenskej medzivojnovej poézie, je prestaviteľ vitalizmu </a:t>
            </a:r>
          </a:p>
          <a:p>
            <a:pPr algn="just"/>
            <a:r>
              <a:rPr lang="sk-SK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Bol priamym účastníkom 1.svetovej vojny a ako vojak dostal na palestínsky front </a:t>
            </a:r>
          </a:p>
          <a:p>
            <a:pPr algn="just"/>
            <a:r>
              <a:rPr lang="sk-SK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začiatku 2.svetovej vojny sa však vrátil späť na Slovensko, usadil sa v Bratislave</a:t>
            </a:r>
          </a:p>
          <a:p>
            <a:pPr algn="just"/>
            <a:r>
              <a:rPr lang="sk-SK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 smrti otca a matky sa stal chovancom evanjelického sirotinca v Modre</a:t>
            </a:r>
          </a:p>
        </p:txBody>
      </p:sp>
    </p:spTree>
    <p:extLst>
      <p:ext uri="{BB962C8B-B14F-4D97-AF65-F5344CB8AC3E}">
        <p14:creationId xmlns:p14="http://schemas.microsoft.com/office/powerpoint/2010/main" val="3943291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59C506-5F4B-4B75-9218-C7C3F87FA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C659EEB-C3AE-4544-8263-417009DCD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99DB6C6-36F9-4576-A558-95153EADB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694E7916-EDE4-4B50-A4A1-6B28FDD4D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6F6CB7BB-4370-4173-97F8-F636C0F14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B0F590BB-1F51-4138-A2D4-2E483C84F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4A492863-9797-45A2-BAB3-514F10C5F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7C1E33F6-6D0F-4ECF-92F4-6F71D8BAF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73EEEA64-7411-474B-BD0E-60C24B3F4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4F82A6DD-92BB-4443-B5A5-05240DD55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79832BCB-1DCF-46AC-9FFA-170791668D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E74DA95-CD7A-4D5E-9D27-67A759CE7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rázok 1" descr="Obrázok, na ktorom je osoba, muž, stena, oblek&#10;&#10;Automaticky generovaný popis">
            <a:extLst>
              <a:ext uri="{FF2B5EF4-FFF2-40B4-BE49-F238E27FC236}">
                <a16:creationId xmlns:a16="http://schemas.microsoft.com/office/drawing/2014/main" id="{0B8019C9-0122-4574-A922-61F94FEED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384" y="1131994"/>
            <a:ext cx="3267760" cy="4602479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4AA3B5C-0C55-4FFF-9C45-8F9F7C074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81305" y="1650669"/>
            <a:ext cx="0" cy="3431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Obrázok 2" descr="Obrázok, na ktorom je text&#10;&#10;Automaticky generovaný popis">
            <a:extLst>
              <a:ext uri="{FF2B5EF4-FFF2-40B4-BE49-F238E27FC236}">
                <a16:creationId xmlns:a16="http://schemas.microsoft.com/office/drawing/2014/main" id="{9D2CD9E7-81F9-4C54-A317-A5CE044F4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367" y="2346294"/>
            <a:ext cx="4650004" cy="217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270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867BEF7-9391-440A-89DA-0579B7B27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641" y="257908"/>
            <a:ext cx="8596668" cy="853440"/>
          </a:xfrm>
        </p:spPr>
        <p:txBody>
          <a:bodyPr>
            <a:normAutofit/>
          </a:bodyPr>
          <a:lstStyle/>
          <a:p>
            <a:r>
              <a:rPr lang="sk-SK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Čerešňový trh rozbor básne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694FB37-17CE-4250-A325-7EA1BB231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115" y="1488613"/>
            <a:ext cx="8596668" cy="4532359"/>
          </a:xfrm>
        </p:spPr>
        <p:txBody>
          <a:bodyPr>
            <a:normAutofit/>
          </a:bodyPr>
          <a:lstStyle/>
          <a:p>
            <a:pPr algn="just"/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Obdobie: vitalizmus</a:t>
            </a:r>
          </a:p>
          <a:p>
            <a:pPr algn="just"/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Forma: poézia</a:t>
            </a:r>
          </a:p>
          <a:p>
            <a:pPr algn="just"/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Žáner: lyrická báseň</a:t>
            </a:r>
          </a:p>
          <a:p>
            <a:pPr algn="just"/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Druh: lyrika</a:t>
            </a:r>
          </a:p>
          <a:p>
            <a:pPr algn="just"/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Verš: voľný veršový systém</a:t>
            </a:r>
          </a:p>
          <a:p>
            <a:pPr algn="just"/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Téma: básnik vyzdvihuje krásu žien a rozmanitosť </a:t>
            </a:r>
          </a:p>
          <a:p>
            <a:pPr algn="just"/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Kompozícia: 3 sedemveršové strofy a 1 päťveršová</a:t>
            </a:r>
          </a:p>
          <a:p>
            <a:pPr marL="0" indent="0" algn="just">
              <a:buNone/>
            </a:pPr>
            <a:endParaRPr lang="sk-SK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313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098559-CE26-4BD4-AE2D-1BF211B22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71" y="271975"/>
            <a:ext cx="8596668" cy="783102"/>
          </a:xfrm>
        </p:spPr>
        <p:txBody>
          <a:bodyPr>
            <a:normAutofit/>
          </a:bodyPr>
          <a:lstStyle/>
          <a:p>
            <a:r>
              <a:rPr lang="sk-SK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Moja žena rozbor básne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6F4A394-F1CD-4C89-866D-13F28B067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725" y="1654152"/>
            <a:ext cx="8596668" cy="4549700"/>
          </a:xfrm>
        </p:spPr>
        <p:txBody>
          <a:bodyPr>
            <a:normAutofit/>
          </a:bodyPr>
          <a:lstStyle/>
          <a:p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Obdobie: vitalizmus</a:t>
            </a:r>
          </a:p>
          <a:p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Forma: poézia</a:t>
            </a:r>
          </a:p>
          <a:p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Žáner: lyrická báseň</a:t>
            </a:r>
          </a:p>
          <a:p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Druh: lyrika</a:t>
            </a:r>
          </a:p>
          <a:p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Verš: viazaný</a:t>
            </a:r>
          </a:p>
          <a:p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Téma: básnik opisuje svoju manželku, vyzdvihuje jej usilovnosť, krásu, starostlivosť. </a:t>
            </a:r>
          </a:p>
          <a:p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Kompozícia: 5 veršové strofy</a:t>
            </a:r>
          </a:p>
          <a:p>
            <a:endParaRPr lang="sk-SK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960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08DFF4-5D95-4EEF-9F74-C8934CF33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860" y="229772"/>
            <a:ext cx="8695142" cy="825305"/>
          </a:xfrm>
        </p:spPr>
        <p:txBody>
          <a:bodyPr>
            <a:normAutofit/>
          </a:bodyPr>
          <a:lstStyle/>
          <a:p>
            <a:r>
              <a:rPr lang="sk-SK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Najčistejšia láska rozbor básne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78D338E-A061-4E8C-9111-C36B84917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60" y="1336431"/>
            <a:ext cx="8695142" cy="4704931"/>
          </a:xfrm>
        </p:spPr>
        <p:txBody>
          <a:bodyPr>
            <a:normAutofit/>
          </a:bodyPr>
          <a:lstStyle/>
          <a:p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Obdobie: vitalizmus</a:t>
            </a:r>
          </a:p>
          <a:p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Forma: poézia</a:t>
            </a:r>
          </a:p>
          <a:p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Žáner: lyrická báseň</a:t>
            </a:r>
          </a:p>
          <a:p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Druh: lyrika</a:t>
            </a:r>
          </a:p>
          <a:p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Verš: striedaný </a:t>
            </a:r>
          </a:p>
          <a:p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Téma: básnik opisuje lásku k deťom.</a:t>
            </a:r>
          </a:p>
          <a:p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Kompozícia: 4 štvorveršové strofy </a:t>
            </a:r>
          </a:p>
          <a:p>
            <a:endParaRPr lang="sk-SK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598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DE8EE2-D758-45D9-A75D-F6D087035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51" y="2256693"/>
            <a:ext cx="10058400" cy="1753772"/>
          </a:xfrm>
        </p:spPr>
        <p:txBody>
          <a:bodyPr>
            <a:normAutofit/>
          </a:bodyPr>
          <a:lstStyle/>
          <a:p>
            <a:pPr algn="ctr"/>
            <a:r>
              <a:rPr lang="sk-SK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Ďakujem Vám za pozornosť!</a:t>
            </a:r>
          </a:p>
        </p:txBody>
      </p:sp>
    </p:spTree>
    <p:extLst>
      <p:ext uri="{BB962C8B-B14F-4D97-AF65-F5344CB8AC3E}">
        <p14:creationId xmlns:p14="http://schemas.microsoft.com/office/powerpoint/2010/main" val="249234317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Červenofialová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3853</TotalTime>
  <Words>246</Words>
  <Application>Microsoft Office PowerPoint</Application>
  <PresentationFormat>Širokouhlá</PresentationFormat>
  <Paragraphs>37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3" baseType="lpstr">
      <vt:lpstr>Arial</vt:lpstr>
      <vt:lpstr>Times New Roman</vt:lpstr>
      <vt:lpstr>Trebuchet MS</vt:lpstr>
      <vt:lpstr>Wingdings 3</vt:lpstr>
      <vt:lpstr>Fazeta</vt:lpstr>
      <vt:lpstr>Ján Smrek </vt:lpstr>
      <vt:lpstr>Prezentácia programu PowerPoint</vt:lpstr>
      <vt:lpstr>Prezentácia programu PowerPoint</vt:lpstr>
      <vt:lpstr>Prezentácia programu PowerPoint</vt:lpstr>
      <vt:lpstr>Čerešňový trh rozbor básne </vt:lpstr>
      <vt:lpstr>Moja žena rozbor básne</vt:lpstr>
      <vt:lpstr>Najčistejšia láska rozbor básne </vt:lpstr>
      <vt:lpstr>Ďakujem Vám za pozornosť!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Ján Smrek</dc:title>
  <dc:creator>Eva Mackova</dc:creator>
  <cp:lastModifiedBy>Eva Mackova</cp:lastModifiedBy>
  <cp:revision>9</cp:revision>
  <dcterms:created xsi:type="dcterms:W3CDTF">2021-02-04T15:42:12Z</dcterms:created>
  <dcterms:modified xsi:type="dcterms:W3CDTF">2021-02-07T07:56:03Z</dcterms:modified>
</cp:coreProperties>
</file>