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611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977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1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846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30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865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7353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317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68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430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77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633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231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957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4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37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5970-75D5-41B9-9DCD-F860F7AF3CDF}" type="datetimeFigureOut">
              <a:rPr lang="sk-SK" smtClean="0"/>
              <a:t>16.2.2021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4CE4D2-3E5D-480D-83A5-F9FAD16236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rketing_information_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1FABB1-8673-4896-BEA5-6D1521729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769" y="1505244"/>
            <a:ext cx="8673428" cy="2489982"/>
          </a:xfrm>
        </p:spPr>
        <p:txBody>
          <a:bodyPr>
            <a:normAutofit/>
          </a:bodyPr>
          <a:lstStyle/>
          <a:p>
            <a:pPr algn="ctr"/>
            <a:r>
              <a:rPr lang="sk-SK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Marketingový informačný systém</a:t>
            </a:r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BF8704-BCEF-4A16-ACE4-A0658228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8573" y="5462895"/>
            <a:ext cx="8673427" cy="1322587"/>
          </a:xfrm>
        </p:spPr>
        <p:txBody>
          <a:bodyPr>
            <a:normAutofit/>
          </a:bodyPr>
          <a:lstStyle/>
          <a:p>
            <a:pPr algn="r"/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sk-S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36637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0B5B76-5163-4F4E-858C-189D9371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88" y="514669"/>
            <a:ext cx="8874629" cy="6209688"/>
          </a:xfrm>
        </p:spPr>
        <p:txBody>
          <a:bodyPr>
            <a:normAutofit/>
          </a:bodyPr>
          <a:lstStyle/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 marketing – účtovná databáza: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každá sortimentová položka sa musí zaviesť do účtovnej evidencie a musí mať svoju cenu, to isté platí aj pri vyradení produktu.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 marketing – technická príprava výroby: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informuje úsek technickej prípravy výroby a technických zmenách produktu, o jeho zmenách v parametroch a o zmene obalu produktu. 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 marketing – výroba: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zavádzanie zákaziek pre výrobu v závislosti a z hľadiska požiadaviek marketingu.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 marketing – oddelenie nákupu: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 objemu výroby bude závisieť aj nákup materiálu potrebného pre výrobu. 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 marketing – oddelenie predaja: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marketing informuje predajný úsek o zaradení každej novej položky do výrobného sortimentu, odovzdáva pravidelne predajnému úseku zostavy o predaji a o zásobách v sortimentovom členení. 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4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172D33-C09E-422F-8F27-8A72B3D2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35" y="503875"/>
            <a:ext cx="8649547" cy="537642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 marketing – ekonomický úsek: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informuje úsek o pláne predaja, o potrebe finančných prostriedkov a o cenových zmenách.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 marketing – top manažment: 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predkladá vrcholovému vedeniu podklady pre rozhodnutia, ktoré sa dotýkajú stratégie podniku.</a:t>
            </a:r>
          </a:p>
          <a:p>
            <a:pPr algn="just"/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Presnosť a včasnosť informácie umožňuje rýchle vyhodnocovať reakcie zákazníkov na ponúkané produkty. 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Reakcia zákazníkov ovplyvňuje postavenie podniku na trhu.</a:t>
            </a:r>
          </a:p>
          <a:p>
            <a:pPr algn="just"/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056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98A008-5435-4FC0-8146-4E2469DC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579"/>
            <a:ext cx="8596668" cy="797169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Marketingový informačný systém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47ED1D-CDF9-467F-94E2-F999A025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6749"/>
            <a:ext cx="8596668" cy="4924614"/>
          </a:xfrm>
        </p:spPr>
        <p:txBody>
          <a:bodyPr>
            <a:normAutofit fontScale="92500"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Marketingový informačný systém ( MKIS ) je manažérsky informačný systém (MIS), ktorý má podporovať marketingové rozhodovanie . Jobber (2007) ho definuje ako „systém, v ktorom sa marketingové údaje formálne zhromažďujú, ukladajú, analyzujú a distribuujú manažérom v súlade s ich informačnými potrebami pravidelne“. Slovník online podnikania navyše definuje Marketingový informačný systém (MKIS) ako „systém, ktorý analyzuje a hodnotí marketingové informácie získavané nepretržite zo zdrojov v organizácii alebo obchode alebo mimo nej.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Ďalej celkový marketingový informačný systém možno definovať ako stanovenú štruktúru postupov a metód pravidelného, ​​plánovaného zhromažďovania, analýzy a prezentácie informácií na použitie pri prijímaní marketingových rozhodnutí.“ (Kotler, at al, 2006)</a:t>
            </a:r>
          </a:p>
        </p:txBody>
      </p:sp>
    </p:spTree>
    <p:extLst>
      <p:ext uri="{BB962C8B-B14F-4D97-AF65-F5344CB8AC3E}">
        <p14:creationId xmlns:p14="http://schemas.microsoft.com/office/powerpoint/2010/main" val="336195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Zástupný objekt pre obsah 6">
            <a:extLst>
              <a:ext uri="{FF2B5EF4-FFF2-40B4-BE49-F238E27FC236}">
                <a16:creationId xmlns:a16="http://schemas.microsoft.com/office/drawing/2014/main" id="{4D5E2E17-B871-416C-B12F-AEB374325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0883"/>
              </p:ext>
            </p:extLst>
          </p:nvPr>
        </p:nvGraphicFramePr>
        <p:xfrm>
          <a:off x="677862" y="595085"/>
          <a:ext cx="8974138" cy="5936345"/>
        </p:xfrm>
        <a:graphic>
          <a:graphicData uri="http://schemas.openxmlformats.org/drawingml/2006/table">
            <a:tbl>
              <a:tblPr/>
              <a:tblGrid>
                <a:gridCol w="4487069">
                  <a:extLst>
                    <a:ext uri="{9D8B030D-6E8A-4147-A177-3AD203B41FA5}">
                      <a16:colId xmlns:a16="http://schemas.microsoft.com/office/drawing/2014/main" val="81780973"/>
                    </a:ext>
                  </a:extLst>
                </a:gridCol>
                <a:gridCol w="4487069">
                  <a:extLst>
                    <a:ext uri="{9D8B030D-6E8A-4147-A177-3AD203B41FA5}">
                      <a16:colId xmlns:a16="http://schemas.microsoft.com/office/drawing/2014/main" val="3915667279"/>
                    </a:ext>
                  </a:extLst>
                </a:gridCol>
              </a:tblGrid>
              <a:tr h="608855">
                <a:tc>
                  <a:txBody>
                    <a:bodyPr/>
                    <a:lstStyle/>
                    <a:p>
                      <a:r>
                        <a:rPr lang="sk-SK" b="1">
                          <a:effectLst/>
                        </a:rPr>
                        <a:t>Marketingový výskum</a:t>
                      </a:r>
                      <a:endParaRPr lang="sk-SK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b="1">
                          <a:effectLst/>
                        </a:rPr>
                        <a:t>Marketingový informačný systém</a:t>
                      </a:r>
                      <a:endParaRPr lang="sk-SK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403431"/>
                  </a:ext>
                </a:extLst>
              </a:tr>
              <a:tr h="1065498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1. Dôraz sa kladie na zaobchádzanie s externými informáciami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>
                          <a:effectLst/>
                        </a:rPr>
                        <a:t>1. Spracováva interné aj externé údaje.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58641"/>
                  </a:ext>
                </a:extLst>
              </a:tr>
              <a:tr h="1065498">
                <a:tc>
                  <a:txBody>
                    <a:bodyPr/>
                    <a:lstStyle/>
                    <a:p>
                      <a:r>
                        <a:rPr lang="sk-SK">
                          <a:effectLst/>
                        </a:rPr>
                        <a:t>2. Ide o riešenie problémov.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2. Ide o prevenciu a riešenie problémov.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69265"/>
                  </a:ext>
                </a:extLst>
              </a:tr>
              <a:tr h="1065498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3. Funguje fragmentovane - medzi jednotlivými projektmi.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>
                          <a:effectLst/>
                        </a:rPr>
                        <a:t>3. Funguje nepretržite ako systém.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347185"/>
                  </a:ext>
                </a:extLst>
              </a:tr>
              <a:tr h="1065498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4. Má tendenciu zameriavať sa na minulé informácie.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>
                          <a:effectLst/>
                        </a:rPr>
                        <a:t>4. Má tendenciu byť orientovaný na budúcnosť.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15750"/>
                  </a:ext>
                </a:extLst>
              </a:tr>
              <a:tr h="1065498">
                <a:tc>
                  <a:txBody>
                    <a:bodyPr/>
                    <a:lstStyle/>
                    <a:p>
                      <a:r>
                        <a:rPr lang="sk-SK">
                          <a:effectLst/>
                        </a:rPr>
                        <a:t>5. Je zdrojom vstupných informácií pre marketingový informačný systém.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effectLst/>
                        </a:rPr>
                        <a:t>5. Zahŕňa to aj ďalšie subsystémy okrem marketingového výskumu.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24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81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AE81DB33-CEE8-479A-8EBE-4393DEAB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230" y="492337"/>
            <a:ext cx="8224409" cy="61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3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FABAF-B11F-4D43-A32B-816CAA9D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Zdroje: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935504-A5F0-4178-A0D4-63A53D0D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55983" cy="3880773"/>
          </a:xfrm>
        </p:spPr>
        <p:txBody>
          <a:bodyPr/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Mojím zdrojom bola kniha marketing.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https://en.wikipedia.org/wiki/Marketing_information_system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2928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BDD6F8-E1DB-4E8C-A0C1-5CC2EEF2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6" y="1358730"/>
            <a:ext cx="8596668" cy="3880773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Marketingový informačný systém tvoria ľudia, zariadenia a postupy na zber, triedenie, analýzu, hodnotenie a prenos potrebných, včasných a presných informácií pre marketingové rozhodovanie.</a:t>
            </a:r>
          </a:p>
          <a:p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Marketingový informačný systém musí zhromažďovať, spracúvať a triediť informácie tak, aby ich manažéri mohli nájsť a rýchlo dostať.  </a:t>
            </a:r>
          </a:p>
        </p:txBody>
      </p:sp>
    </p:spTree>
    <p:extLst>
      <p:ext uri="{BB962C8B-B14F-4D97-AF65-F5344CB8AC3E}">
        <p14:creationId xmlns:p14="http://schemas.microsoft.com/office/powerpoint/2010/main" val="30427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9962013-F33B-4D1D-953B-A46022352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5" t="35" r="5934" b="2266"/>
          <a:stretch/>
        </p:blipFill>
        <p:spPr>
          <a:xfrm rot="16200000">
            <a:off x="3067448" y="-1928054"/>
            <a:ext cx="5106574" cy="107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9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13AB06-4D11-4D1F-83CD-118C122DB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59" y="697549"/>
            <a:ext cx="8874629" cy="6012740"/>
          </a:xfrm>
        </p:spPr>
        <p:txBody>
          <a:bodyPr>
            <a:normAutofit/>
          </a:bodyPr>
          <a:lstStyle/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Interné zdroje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sú vlastné interné záznamy informácií. Oddelenie evidencie podniku spracúva informácie o predaji, nákladoch objednávkach, výrobe, dodávkach, zásobách...</a:t>
            </a:r>
          </a:p>
          <a:p>
            <a:pPr algn="just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Marketingové spravodajstvo: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sústreďuje informácie výskumom prostredia o dodáva ich manažérom. Realizátorom marketingu poskytuje informácie o vývoji v externom prostredí. 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Informácie o konkurentoch získava z výročných správ konkurentov, z tlače a z reklamy.</a:t>
            </a: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Manažéri nemôžu vždy čakať na informácie, ktoré prichádzajú z marketingového spravodajstva, preto je potrebné realizovať marketingový výskum – prieskum trhu.  </a:t>
            </a:r>
          </a:p>
          <a:p>
            <a:pPr algn="just"/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>
            <a:extLst>
              <a:ext uri="{FF2B5EF4-FFF2-40B4-BE49-F238E27FC236}">
                <a16:creationId xmlns:a16="http://schemas.microsoft.com/office/drawing/2014/main" id="{46D7D6D5-ABD4-40D0-8B46-475D6B34F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1" t="224" b="1"/>
          <a:stretch/>
        </p:blipFill>
        <p:spPr>
          <a:xfrm rot="16200000">
            <a:off x="2513956" y="-1250903"/>
            <a:ext cx="6089240" cy="93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7E1BDDDD-F431-4B60-A884-262EC04F7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40"/>
          <a:stretch/>
        </p:blipFill>
        <p:spPr>
          <a:xfrm rot="16200000">
            <a:off x="2749431" y="-925537"/>
            <a:ext cx="5601721" cy="87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5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C9D0C8-AE53-42D9-A44B-B92BF2F8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Princíp podstatnej informácie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2D081F-75CC-4DCA-AFAA-40B7FDA0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Informačný systém zosúlaďuje informácie, ktoré manažéri požadujú, s tými, ktoré skutočne potrebujú, a s tými, ktoré možno poskytnúť. </a:t>
            </a:r>
          </a:p>
          <a:p>
            <a:pPr algn="just"/>
            <a:endParaRPr lang="sk-S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 podstatnej informácie – informácia je hodnotná vtedy, keď presne zodpovedá kritériám výberu príjemcu informácie. </a:t>
            </a:r>
          </a:p>
        </p:txBody>
      </p:sp>
    </p:spTree>
    <p:extLst>
      <p:ext uri="{BB962C8B-B14F-4D97-AF65-F5344CB8AC3E}">
        <p14:creationId xmlns:p14="http://schemas.microsoft.com/office/powerpoint/2010/main" val="4980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55117369-C295-49E6-A56F-B6614A58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78379" y="-901505"/>
            <a:ext cx="6495757" cy="86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9687D5-7C6A-4F98-BAE0-E56C993B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Informačné toky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9276E-4186-4025-BBFF-00BCEB91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Informácie predstavujú základný a podporný zdroj marketingovej a podnikateľskej činnosti. </a:t>
            </a:r>
          </a:p>
          <a:p>
            <a:pPr algn="just"/>
            <a:r>
              <a:rPr lang="sk-SK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systéme riadenia podniku i marketingu tvoria informácie bázu, o ktorú sa opiera rozhodovací proces a riadenie</a:t>
            </a:r>
            <a:r>
              <a:rPr lang="sk-SK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34987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ialová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656</Words>
  <Application>Microsoft Office PowerPoint</Application>
  <PresentationFormat>Širokouhlá</PresentationFormat>
  <Paragraphs>47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Fazeta</vt:lpstr>
      <vt:lpstr>Marketingový informačný systém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Princíp podstatnej informácie</vt:lpstr>
      <vt:lpstr>Prezentácia programu PowerPoint</vt:lpstr>
      <vt:lpstr>Informačné toky </vt:lpstr>
      <vt:lpstr>Prezentácia programu PowerPoint</vt:lpstr>
      <vt:lpstr>Prezentácia programu PowerPoint</vt:lpstr>
      <vt:lpstr>Marketingový informačný systém</vt:lpstr>
      <vt:lpstr>Prezentácia programu PowerPoint</vt:lpstr>
      <vt:lpstr>Prezentácia programu PowerPoint</vt:lpstr>
      <vt:lpstr>Zdroje: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Marketingový informačný systém</dc:title>
  <dc:creator>Eva Mackova</dc:creator>
  <cp:lastModifiedBy>Eva Mackova</cp:lastModifiedBy>
  <cp:revision>11</cp:revision>
  <dcterms:created xsi:type="dcterms:W3CDTF">2021-02-16T17:09:59Z</dcterms:created>
  <dcterms:modified xsi:type="dcterms:W3CDTF">2021-02-16T19:02:40Z</dcterms:modified>
</cp:coreProperties>
</file>