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0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0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0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8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7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7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6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1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7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D0C1667-45C8-43FA-9739-BFA5EFC2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208" y="3107823"/>
            <a:ext cx="9629584" cy="1611329"/>
          </a:xfrm>
        </p:spPr>
        <p:txBody>
          <a:bodyPr anchor="ctr">
            <a:normAutofit/>
          </a:bodyPr>
          <a:lstStyle/>
          <a:p>
            <a:pPr algn="ctr"/>
            <a:r>
              <a:rPr lang="sk-SK" sz="6600" dirty="0">
                <a:solidFill>
                  <a:schemeClr val="bg1"/>
                </a:solidFill>
              </a:rPr>
              <a:t>Moje logá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6D27393-8BF9-4690-84F3-A125EFC29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4" y="5026989"/>
            <a:ext cx="10866008" cy="1402839"/>
          </a:xfrm>
        </p:spPr>
        <p:txBody>
          <a:bodyPr anchor="ctr">
            <a:normAutofit fontScale="55000" lnSpcReduction="20000"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                                                                                         </a:t>
            </a:r>
          </a:p>
          <a:p>
            <a:r>
              <a:rPr lang="sk-SK" sz="2000" dirty="0">
                <a:solidFill>
                  <a:schemeClr val="bg1"/>
                </a:solidFill>
              </a:rPr>
              <a:t> </a:t>
            </a:r>
          </a:p>
          <a:p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pPr algn="r"/>
            <a:r>
              <a:rPr lang="sk-SK" sz="2000" dirty="0">
                <a:solidFill>
                  <a:schemeClr val="bg1"/>
                </a:solidFill>
              </a:rPr>
              <a:t>                                                                                                              </a:t>
            </a:r>
            <a:r>
              <a:rPr lang="sk-SK" sz="4400" dirty="0">
                <a:solidFill>
                  <a:schemeClr val="bg1"/>
                </a:solidFill>
              </a:rPr>
              <a:t>Anna Medvecová 3.K</a:t>
            </a:r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61DB931-70DE-4D59-AA41-504DD95A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55" y="297041"/>
            <a:ext cx="2810782" cy="28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006128D2-B0B3-45DD-B5D7-32E1AE9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980" b="1877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Graphic 10">
            <a:extLst>
              <a:ext uri="{FF2B5EF4-FFF2-40B4-BE49-F238E27FC236}">
                <a16:creationId xmlns:a16="http://schemas.microsoft.com/office/drawing/2014/main" id="{DA506264-FB1C-44D1-BC70-B754FFF9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3874" y="71460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9">
            <a:extLst>
              <a:ext uri="{FF2B5EF4-FFF2-40B4-BE49-F238E27FC236}">
                <a16:creationId xmlns:a16="http://schemas.microsoft.com/office/drawing/2014/main" id="{E52F3FF4-54D2-42D9-98EC-88F86EA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538855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8">
            <a:extLst>
              <a:ext uri="{FF2B5EF4-FFF2-40B4-BE49-F238E27FC236}">
                <a16:creationId xmlns:a16="http://schemas.microsoft.com/office/drawing/2014/main" id="{7EBEEA28-1C39-47B7-B2A1-4176C07E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7611" y="55610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5618E1-EBA6-4949-A1C9-6E672F28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18" y="1898504"/>
            <a:ext cx="10542563" cy="2096721"/>
          </a:xfrm>
        </p:spPr>
        <p:txBody>
          <a:bodyPr>
            <a:normAutofit/>
          </a:bodyPr>
          <a:lstStyle/>
          <a:p>
            <a:pPr algn="ctr"/>
            <a:r>
              <a:rPr lang="sk-S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Vám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234689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056E117-C3D9-4DEC-BD7B-E28997A79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374" y="494848"/>
            <a:ext cx="6363152" cy="63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8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B3C50BA-17C9-4DBA-9755-1DA661816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r="-1" b="9944"/>
          <a:stretch/>
        </p:blipFill>
        <p:spPr>
          <a:xfrm>
            <a:off x="2120557" y="10"/>
            <a:ext cx="7950886" cy="6857990"/>
          </a:xfrm>
          <a:custGeom>
            <a:avLst/>
            <a:gdLst/>
            <a:ahLst/>
            <a:cxnLst/>
            <a:rect l="l" t="t" r="r" b="b"/>
            <a:pathLst>
              <a:path w="7950886" h="6858000">
                <a:moveTo>
                  <a:pt x="1964633" y="0"/>
                </a:moveTo>
                <a:lnTo>
                  <a:pt x="5986254" y="0"/>
                </a:lnTo>
                <a:lnTo>
                  <a:pt x="6036855" y="29095"/>
                </a:lnTo>
                <a:cubicBezTo>
                  <a:pt x="7184362" y="726337"/>
                  <a:pt x="7950886" y="1988153"/>
                  <a:pt x="7950886" y="3429000"/>
                </a:cubicBezTo>
                <a:cubicBezTo>
                  <a:pt x="7950886" y="4869847"/>
                  <a:pt x="7184362" y="6131663"/>
                  <a:pt x="6036855" y="6828905"/>
                </a:cubicBezTo>
                <a:lnTo>
                  <a:pt x="5986253" y="6858000"/>
                </a:lnTo>
                <a:lnTo>
                  <a:pt x="1964633" y="6858000"/>
                </a:lnTo>
                <a:lnTo>
                  <a:pt x="1914032" y="6828905"/>
                </a:lnTo>
                <a:cubicBezTo>
                  <a:pt x="766525" y="6131663"/>
                  <a:pt x="0" y="4869847"/>
                  <a:pt x="0" y="3429000"/>
                </a:cubicBezTo>
                <a:cubicBezTo>
                  <a:pt x="0" y="1988153"/>
                  <a:pt x="766525" y="726337"/>
                  <a:pt x="1914032" y="29095"/>
                </a:cubicBezTo>
                <a:close/>
              </a:path>
            </a:pathLst>
          </a:custGeom>
        </p:spPr>
      </p:pic>
      <p:sp>
        <p:nvSpPr>
          <p:cNvPr id="13" name="Graphic 10">
            <a:extLst>
              <a:ext uri="{FF2B5EF4-FFF2-40B4-BE49-F238E27FC236}">
                <a16:creationId xmlns:a16="http://schemas.microsoft.com/office/drawing/2014/main" id="{41E76188-5CDF-4279-90D1-82FF3E523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0896" y="644279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71511A72-95BD-471D-BEA0-874989E46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08" y="166643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5D61DBFA-1601-4D6C-AF8C-257D581BA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465" y="5412094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48B623DB-4AB5-4AA5-9880-07BCD2F8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05" y="351971"/>
            <a:ext cx="5770789" cy="57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4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9A704BAC-019B-43B4-A4AA-1964AE58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3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4791F0-E593-4664-B4D9-7C1368F0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5206" y="1002832"/>
            <a:ext cx="9956794" cy="5855169"/>
          </a:xfrm>
          <a:custGeom>
            <a:avLst/>
            <a:gdLst>
              <a:gd name="connsiteX0" fmla="*/ 5261761 w 9956794"/>
              <a:gd name="connsiteY0" fmla="*/ 0 h 5855169"/>
              <a:gd name="connsiteX1" fmla="*/ 9888456 w 9956794"/>
              <a:gd name="connsiteY1" fmla="*/ 2753694 h 5855169"/>
              <a:gd name="connsiteX2" fmla="*/ 9956794 w 9956794"/>
              <a:gd name="connsiteY2" fmla="*/ 2887122 h 5855169"/>
              <a:gd name="connsiteX3" fmla="*/ 9956794 w 9956794"/>
              <a:gd name="connsiteY3" fmla="*/ 5855169 h 5855169"/>
              <a:gd name="connsiteX4" fmla="*/ 34209 w 9956794"/>
              <a:gd name="connsiteY4" fmla="*/ 5855169 h 5855169"/>
              <a:gd name="connsiteX5" fmla="*/ 27166 w 9956794"/>
              <a:gd name="connsiteY5" fmla="*/ 5799746 h 5855169"/>
              <a:gd name="connsiteX6" fmla="*/ 0 w 9956794"/>
              <a:gd name="connsiteY6" fmla="*/ 5261761 h 5855169"/>
              <a:gd name="connsiteX7" fmla="*/ 5261761 w 9956794"/>
              <a:gd name="connsiteY7" fmla="*/ 0 h 585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6794" h="5855169">
                <a:moveTo>
                  <a:pt x="5261761" y="0"/>
                </a:moveTo>
                <a:cubicBezTo>
                  <a:pt x="7259629" y="0"/>
                  <a:pt x="8997433" y="1113470"/>
                  <a:pt x="9888456" y="2753694"/>
                </a:cubicBezTo>
                <a:lnTo>
                  <a:pt x="9956794" y="2887122"/>
                </a:lnTo>
                <a:lnTo>
                  <a:pt x="9956794" y="5855169"/>
                </a:lnTo>
                <a:lnTo>
                  <a:pt x="34209" y="5855169"/>
                </a:lnTo>
                <a:lnTo>
                  <a:pt x="27166" y="5799746"/>
                </a:lnTo>
                <a:cubicBezTo>
                  <a:pt x="9203" y="5622861"/>
                  <a:pt x="0" y="5443386"/>
                  <a:pt x="0" y="5261761"/>
                </a:cubicBezTo>
                <a:cubicBezTo>
                  <a:pt x="0" y="2355771"/>
                  <a:pt x="2355771" y="0"/>
                  <a:pt x="5261761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0C41F026-7D47-4391-9044-65D2B6BEA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2" r="2" b="28238"/>
          <a:stretch/>
        </p:blipFill>
        <p:spPr>
          <a:xfrm>
            <a:off x="2476192" y="1277152"/>
            <a:ext cx="9715808" cy="5580849"/>
          </a:xfrm>
          <a:custGeom>
            <a:avLst/>
            <a:gdLst/>
            <a:ahLst/>
            <a:cxnLst/>
            <a:rect l="l" t="t" r="r" b="b"/>
            <a:pathLst>
              <a:path w="9715808" h="5580849">
                <a:moveTo>
                  <a:pt x="5261761" y="0"/>
                </a:moveTo>
                <a:cubicBezTo>
                  <a:pt x="7078005" y="0"/>
                  <a:pt x="8679319" y="920223"/>
                  <a:pt x="9624896" y="2319861"/>
                </a:cubicBezTo>
                <a:lnTo>
                  <a:pt x="9715808" y="2461670"/>
                </a:lnTo>
                <a:lnTo>
                  <a:pt x="9715808" y="5580849"/>
                </a:lnTo>
                <a:lnTo>
                  <a:pt x="10521" y="5580849"/>
                </a:lnTo>
                <a:lnTo>
                  <a:pt x="6847" y="5532531"/>
                </a:lnTo>
                <a:cubicBezTo>
                  <a:pt x="2301" y="5442848"/>
                  <a:pt x="0" y="5352573"/>
                  <a:pt x="0" y="5261761"/>
                </a:cubicBezTo>
                <a:cubicBezTo>
                  <a:pt x="0" y="2355771"/>
                  <a:pt x="2355771" y="0"/>
                  <a:pt x="52617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9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3772A803-2B97-46C1-97F5-CBF651DC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7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A717F690-59C7-4D06-AD1A-DD5AFDE8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5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FEA799DE-1A44-4E69-BB5E-4C210985C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2" b="30743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466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15</Words>
  <Application>Microsoft Office PowerPoint</Application>
  <PresentationFormat>Širokouhlá</PresentationFormat>
  <Paragraphs>7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Univers</vt:lpstr>
      <vt:lpstr>GradientVTI</vt:lpstr>
      <vt:lpstr>Moje logá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Vám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Moje logá</dc:title>
  <dc:creator>Eva Mackova</dc:creator>
  <cp:lastModifiedBy>Eva Mackova</cp:lastModifiedBy>
  <cp:revision>4</cp:revision>
  <dcterms:created xsi:type="dcterms:W3CDTF">2021-02-19T12:35:41Z</dcterms:created>
  <dcterms:modified xsi:type="dcterms:W3CDTF">2021-02-24T12:00:26Z</dcterms:modified>
</cp:coreProperties>
</file>